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3A6D0-CEFB-4601-B016-7C98D6029CC5}" v="6" dt="2023-03-15T09:08:0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4.42188"/>
      <inkml:brushProperty name="anchorY" value="-9335.48926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2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590.42188"/>
      <inkml:brushProperty name="anchorY" value="-10351.48926"/>
      <inkml:brushProperty name="scaleFactor" value="0.5"/>
    </inkml:brush>
  </inkml:definitions>
  <inkml:trace contextRef="#ctx0" brushRef="#br0">1 1 24575,'0'0'0,"4"0"0,3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4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17.34766"/>
      <inkml:brushProperty name="anchorY" value="-11367.49023"/>
      <inkml:brushProperty name="scaleFactor" value="0.5"/>
    </inkml:brush>
  </inkml:definitions>
  <inkml:trace contextRef="#ctx0" brushRef="#br0">0 1 24575,'0'0'0,"9"0"0,3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8:01.5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77.19531"/>
      <inkml:brushProperty name="anchorY" value="-25566.65234"/>
      <inkml:brushProperty name="scaleFactor" value="0.5"/>
    </inkml:brush>
  </inkml:definitions>
  <inkml:trace contextRef="#ctx0" brushRef="#br0">1 1 24575,'0'0'0,"0"4"0,10 2 0,6 5 0,-1 3 0,4 0 0,-3-2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2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8.97461"/>
      <inkml:brushProperty name="anchorY" value="3216.80762"/>
      <inkml:brushProperty name="scaleFactor" value="0.5"/>
    </inkml:brush>
  </inkml:definitions>
  <inkml:trace contextRef="#ctx0" brushRef="#br0">70 1 24575,'0'0'0,"5"0"0,6 0 0,5 0 0,4 0 0,-2 5 0,-9 0 0,-9 0 0,-9 0 0,-7-2 0,-6-1 0,-3-1 0,8-1 0,11 0 0,10 0 0,8 0 0,8 0 0,4 0 0,2 0 0,-3 5 0,-5 5 0,-11 1 0,-11-1 0,-8-2 0,-12 2 0,-5-1 0,2 2 0,1 5 0,0-3 0,6-7 0,5-8 0,10-3 0,11-2 0,2-4 0,2-5 0,3 2 0,4 2 0,-2 9 0,2 3 0,2 7 0,-3 6 0,-4 6 0,-8-2 0,-9-2 0,-8-5 0,-1-3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4.42188"/>
      <inkml:brushProperty name="anchorY" value="-9335.48926"/>
      <inkml:brushProperty name="scaleFactor" value="0.5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2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590.42188"/>
      <inkml:brushProperty name="anchorY" value="-10351.48926"/>
      <inkml:brushProperty name="scaleFactor" value="0.5"/>
    </inkml:brush>
  </inkml:definitions>
  <inkml:trace contextRef="#ctx0" brushRef="#br0">1 1 24575,'0'0'0,"4"0"0,3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4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17.34766"/>
      <inkml:brushProperty name="anchorY" value="-11367.49023"/>
      <inkml:brushProperty name="scaleFactor" value="0.5"/>
    </inkml:brush>
  </inkml:definitions>
  <inkml:trace contextRef="#ctx0" brushRef="#br0">0 1 24575,'0'0'0,"9"0"0,3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8:01.5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77.19531"/>
      <inkml:brushProperty name="anchorY" value="-25566.65234"/>
      <inkml:brushProperty name="scaleFactor" value="0.5"/>
    </inkml:brush>
  </inkml:definitions>
  <inkml:trace contextRef="#ctx0" brushRef="#br0">1 1 24575,'0'0'0,"0"4"0,10 2 0,6 5 0,-1 3 0,4 0 0,-3-2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2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8.97461"/>
      <inkml:brushProperty name="anchorY" value="3216.80762"/>
      <inkml:brushProperty name="scaleFactor" value="0.5"/>
    </inkml:brush>
  </inkml:definitions>
  <inkml:trace contextRef="#ctx0" brushRef="#br0">70 1 24575,'0'0'0,"5"0"0,6 0 0,5 0 0,4 0 0,-2 5 0,-9 0 0,-9 0 0,-9 0 0,-7-2 0,-6-1 0,-3-1 0,8-1 0,11 0 0,10 0 0,8 0 0,8 0 0,4 0 0,2 0 0,-3 5 0,-5 5 0,-11 1 0,-11-1 0,-8-2 0,-12 2 0,-5-1 0,2 2 0,1 5 0,0-3 0,6-7 0,5-8 0,10-3 0,11-2 0,2-4 0,2-5 0,3 2 0,4 2 0,-2 9 0,2 3 0,2 7 0,-3 6 0,-4 6 0,-8-2 0,-9-2 0,-8-5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1C9B0-881A-F516-3EA8-A95C722B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04FC2B-D1C1-67B3-8361-FEC13919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6E6C02-A9A5-3457-E4A4-F6DFD2BA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AFF64-0534-64AF-F8D0-53C22D12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5F42DB-1D80-5321-AA76-84AFE101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50FA1-E43B-16A4-9B19-7AB6B5E7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74E03D-1703-7F8F-96FF-C2E838AB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BF891-7780-2169-AE57-AED16073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8AC015-0CFE-7EAB-B4EC-0C958571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7E8B3-3B44-D44D-4580-D57D6184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41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FE8E13C-CCE3-9697-F36F-8AC097145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51CF8D-9452-3DF4-8469-E8E5A273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BE06AC-DD7B-6899-92CF-384737B6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57D901-B9D8-CF95-9675-362822D2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3DEBF-64AE-B935-6F6E-FDE9EB7B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91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76132-6EEC-8A4F-5BA3-F1AC30DE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0E7E9D-8E1F-F8E4-A79B-3AC16F97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9DC7EC-D6D6-A46A-62EF-5ED3B658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A7B55-4A74-3418-E6D9-45712A1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B88735-0D80-5BAE-9844-FAF0F428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55563-810B-7FBF-C322-91462E37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2BAE75-1A49-3C8E-0151-B32E3B4B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4B9A49-5123-6040-8271-68A74035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8FF9C0-C19D-A8EA-898C-45AD8DE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78CB57-2798-299E-5D8C-EC816FB7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5F37A-CDC3-2FC3-7263-CFD5E30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28DFCC-8549-60C4-6303-FA8D2A3F7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227DBE-8FAF-075E-5712-7FE700953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3CA6A-360E-52ED-98AB-0D88E930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4CB7CF-8925-9EEC-9DFF-A3F4ACE3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BAD5DC-C840-1C78-BC3E-183E3F22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6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C9561-0669-D99D-1C86-25FA91A3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B6897E-5E6D-886B-7EAD-B3BBB459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95ADCC-6491-FB4F-747E-6C41DC4A6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845BE0-3300-299B-6CDE-4F47A1BE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B8B02D-DFE2-D588-E5B0-244340004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06B9EBD-5F34-B49B-3264-CFF2537A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048328-4361-A104-4E72-31364C74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A4D854-7983-1A8C-E3C2-EB1EB80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4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EC618-540D-5B4D-0D38-8C2199DD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953FC3-31D2-88CF-9188-D6069666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F99035-4F55-07F2-F43B-1C30B8D3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526E8F-28BD-055E-3175-A65342D4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0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C1907E-B368-4C23-E508-E13257A2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18B242-F08F-CB63-DAE8-0CBFE5E9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DA8FF3-8640-E3AD-8CFA-99627AE5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D87CF-7243-C6A1-6371-418FC59C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364782-0E77-01FA-BCF6-978A0C74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19DF24-D062-4B29-192A-E76ED34F8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FABF98-4A68-EF3C-5F19-B4DA8567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93BAA9-6CDD-E2BA-7E06-A45C21B7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24E4AB-77E2-3D73-7BC6-7B31FAD1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0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C353-BDA6-BAC5-388F-DBA856BA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3D7D1C-4D23-1537-80E9-FDCE3288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124EE0-DA2A-36C0-8EF3-D6672AD1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5B86C-1C10-B570-5C32-36E1C993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E6A998-10C3-050B-8FD3-3CDB8194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492A98-0157-D3BA-64AA-353AC67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6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1F05D5-52F1-0A67-FECE-D917ADD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ED4D04-6BEA-A456-393A-5E6BA62F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AC2F63-7316-60B9-4814-C7B3C6DB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A18E-8457-4F34-B57F-ED64F34876AA}" type="datetimeFigureOut">
              <a:rPr lang="fi-FI" smtClean="0"/>
              <a:t>27.7.2023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AB33A-7369-4056-8087-3790F7B25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DF555-6A8A-7765-D8AA-5A299F38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02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110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8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41.png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7" Type="http://schemas.openxmlformats.org/officeDocument/2006/relationships/image" Target="../media/image25.png"/><Relationship Id="rId12" Type="http://schemas.openxmlformats.org/officeDocument/2006/relationships/customXml" Target="../ink/ink2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41.xml"/><Relationship Id="rId46" Type="http://schemas.openxmlformats.org/officeDocument/2006/relationships/image" Target="../media/image1.png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7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40.png"/><Relationship Id="rId40" Type="http://schemas.openxmlformats.org/officeDocument/2006/relationships/customXml" Target="../ink/ink42.xml"/><Relationship Id="rId45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openxmlformats.org/officeDocument/2006/relationships/customXml" Target="../ink/ink44.xml"/><Relationship Id="rId4" Type="http://schemas.openxmlformats.org/officeDocument/2006/relationships/customXml" Target="../ink/ink24.xml"/><Relationship Id="rId9" Type="http://schemas.openxmlformats.org/officeDocument/2006/relationships/image" Target="../media/image26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35.png"/><Relationship Id="rId30" Type="http://schemas.openxmlformats.org/officeDocument/2006/relationships/customXml" Target="../ink/ink37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BF8437-2342-8BEE-DC25-5911A08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56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i-FI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  <a:t>Kirjoita elämänpolkutehtävään omia elämänvaihteitasi ja -kokemuksia, jotka ovat olleet sinulle erityisen merkityksellisiä:</a:t>
            </a:r>
            <a:b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9B1DE-0159-393C-E437-89D97C05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2002907"/>
            <a:ext cx="10515600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vuosilukuja, jolloin olet ollut perusasteen alaluokille tai yläluokilla, suorittanut toisen tai korkea-asteen opintoja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harrastuksia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muuton toiselle paikkakunnalle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työharjoittelun, opiskeluajan, kesätyöt, muut työsuhteet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mokat/virheet/hankalat tilanteet tai tehtävät työpaikalla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osaamista/vahvuuksia/taitoja, joista olet saanut elämänkokemusta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kuvaa kuinka opetettava aineesi on hyödyttänyt sinua</a:t>
            </a:r>
          </a:p>
          <a:p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16856C-4EC2-FBEB-41D5-2BB8FBA25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9" y="220931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80695" y="2722845"/>
              <a:ext cx="11438280" cy="24789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055" y="2704845"/>
                <a:ext cx="11473920" cy="2514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Peruskoulu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1F53DA7-7A5F-54C5-56E1-C772B76F2782}"/>
              </a:ext>
            </a:extLst>
          </p:cNvPr>
          <p:cNvSpPr txBox="1"/>
          <p:nvPr/>
        </p:nvSpPr>
        <p:spPr>
          <a:xfrm>
            <a:off x="1581150" y="3587084"/>
            <a:ext cx="164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Muutto Ouluun</a:t>
            </a:r>
          </a:p>
          <a:p>
            <a:r>
              <a:rPr lang="fi-FI" dirty="0"/>
              <a:t>(2000)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9472DE-B084-1CC4-94B9-CD9349DC3EA0}"/>
              </a:ext>
            </a:extLst>
          </p:cNvPr>
          <p:cNvSpPr txBox="1"/>
          <p:nvPr/>
        </p:nvSpPr>
        <p:spPr>
          <a:xfrm>
            <a:off x="1904670" y="2188423"/>
            <a:ext cx="257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Työharjoittelu kahvilassa/</a:t>
            </a:r>
          </a:p>
          <a:p>
            <a:r>
              <a:rPr lang="fi-FI" dirty="0"/>
              <a:t>hygieniapassin suoritus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222240" y="3756143"/>
            <a:ext cx="1488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Kouluavustaja</a:t>
            </a:r>
          </a:p>
          <a:p>
            <a:r>
              <a:rPr lang="fi-FI" dirty="0"/>
              <a:t>Alakoulussa</a:t>
            </a:r>
          </a:p>
          <a:p>
            <a:r>
              <a:rPr lang="fi-FI" dirty="0"/>
              <a:t>2001-2002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576675" y="5308713"/>
            <a:ext cx="293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Opinnot alkaa, perustutkinto,</a:t>
            </a:r>
          </a:p>
          <a:p>
            <a:r>
              <a:rPr lang="fi-FI" dirty="0"/>
              <a:t>Lähihoitaja 2004-2007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4720277" y="2260704"/>
            <a:ext cx="267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Oman alan pohdintoja,</a:t>
            </a:r>
          </a:p>
          <a:p>
            <a:r>
              <a:rPr lang="fi-FI" dirty="0"/>
              <a:t>suunta hukassa 2001-2003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164964" y="3078665"/>
            <a:ext cx="23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Ammatillisen opettajan</a:t>
            </a:r>
          </a:p>
          <a:p>
            <a:r>
              <a:rPr lang="fi-FI" dirty="0"/>
              <a:t> opinnot 2010-2012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393425" y="3636782"/>
            <a:ext cx="21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Iltatöitä ravintoloissa</a:t>
            </a:r>
          </a:p>
          <a:p>
            <a:r>
              <a:rPr lang="fi-FI" dirty="0"/>
              <a:t>2003-2004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602978" y="4596445"/>
            <a:ext cx="2237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Oma suunta löytyy,</a:t>
            </a:r>
          </a:p>
          <a:p>
            <a:r>
              <a:rPr lang="fi-FI" dirty="0"/>
              <a:t>muutto Pudasjärvelle</a:t>
            </a:r>
          </a:p>
          <a:p>
            <a:r>
              <a:rPr lang="fi-FI" dirty="0"/>
              <a:t>2004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164964" y="4278475"/>
            <a:ext cx="2069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Kouluavustajan </a:t>
            </a:r>
          </a:p>
          <a:p>
            <a:r>
              <a:rPr lang="fi-FI" dirty="0"/>
              <a:t>Sijaisuuksia sekä </a:t>
            </a:r>
          </a:p>
          <a:p>
            <a:r>
              <a:rPr lang="fi-FI" dirty="0"/>
              <a:t>iltatöitä ravintolassa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9182933-F36B-156B-AA81-8D22151FECE2}"/>
              </a:ext>
            </a:extLst>
          </p:cNvPr>
          <p:cNvSpPr txBox="1"/>
          <p:nvPr/>
        </p:nvSpPr>
        <p:spPr>
          <a:xfrm>
            <a:off x="9733182" y="2031100"/>
            <a:ext cx="2319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Opettajana lähihoitaja </a:t>
            </a:r>
          </a:p>
          <a:p>
            <a:r>
              <a:rPr lang="fi-FI" dirty="0"/>
              <a:t>Opiskelijoille 2012-&gt;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135" y="3554085"/>
                <a:ext cx="113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72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685"/>
                <a:ext cx="157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14:cNvPr>
              <p14:cNvContentPartPr/>
              <p14:nvPr/>
            </p14:nvContentPartPr>
            <p14:xfrm>
              <a:off x="5787808" y="3060110"/>
              <a:ext cx="67680" cy="5544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9808" y="3042470"/>
                <a:ext cx="103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608" y="480611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47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71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808" y="436763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50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648" y="440507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3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39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88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404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14F72998-F265-776C-CAAF-D5B734189FF0}"/>
              </a:ext>
            </a:extLst>
          </p:cNvPr>
          <p:cNvGrpSpPr/>
          <p:nvPr/>
        </p:nvGrpSpPr>
        <p:grpSpPr>
          <a:xfrm>
            <a:off x="8761048" y="3629270"/>
            <a:ext cx="36360" cy="360"/>
            <a:chOff x="8761048" y="3629270"/>
            <a:chExt cx="36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360" cy="36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408" y="3611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4320" cy="36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408" y="3611630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14:cNvPr>
                <p14:cNvContentPartPr/>
                <p14:nvPr/>
              </p14:nvContentPartPr>
              <p14:xfrm>
                <a:off x="8789488" y="3629270"/>
                <a:ext cx="7920" cy="3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1488" y="3611630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ähti: 6-sakarainen 65">
            <a:extLst>
              <a:ext uri="{FF2B5EF4-FFF2-40B4-BE49-F238E27FC236}">
                <a16:creationId xmlns:a16="http://schemas.microsoft.com/office/drawing/2014/main" id="{95B84A8D-5F36-EE35-2271-C9D8DB467674}"/>
              </a:ext>
            </a:extLst>
          </p:cNvPr>
          <p:cNvSpPr/>
          <p:nvPr/>
        </p:nvSpPr>
        <p:spPr>
          <a:xfrm>
            <a:off x="1376417" y="33378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5722963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573651" y="35680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8969488" y="2694219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ähti: 6-sakarainen 79">
            <a:extLst>
              <a:ext uri="{FF2B5EF4-FFF2-40B4-BE49-F238E27FC236}">
                <a16:creationId xmlns:a16="http://schemas.microsoft.com/office/drawing/2014/main" id="{205D2532-721A-2441-ACCD-2446C6A81172}"/>
              </a:ext>
            </a:extLst>
          </p:cNvPr>
          <p:cNvSpPr/>
          <p:nvPr/>
        </p:nvSpPr>
        <p:spPr>
          <a:xfrm>
            <a:off x="10639135" y="2620559"/>
            <a:ext cx="703041" cy="49992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055350" y="3720257"/>
            <a:ext cx="258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Mukavaa opiskelija-aikaa!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14:cNvPr>
              <p14:cNvContentPartPr/>
              <p14:nvPr/>
            </p14:nvContentPartPr>
            <p14:xfrm>
              <a:off x="8658808" y="3470870"/>
              <a:ext cx="28080" cy="2232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1168" y="3453230"/>
                <a:ext cx="63720" cy="579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Elämänpolkutehtävä/ Esa Esimerkki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041871" y="5631108"/>
            <a:ext cx="472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Tee oma elämänpolkusi esimerkin avulla, paperille tai tietokoneella esimerkiksi Power pointilla. </a:t>
            </a:r>
          </a:p>
        </p:txBody>
      </p:sp>
      <p:sp>
        <p:nvSpPr>
          <p:cNvPr id="3" name="Tähti: 6-sakarainen 2">
            <a:extLst>
              <a:ext uri="{FF2B5EF4-FFF2-40B4-BE49-F238E27FC236}">
                <a16:creationId xmlns:a16="http://schemas.microsoft.com/office/drawing/2014/main" id="{E9581159-7E6B-D4B6-E2D8-81320DED8BE7}"/>
              </a:ext>
            </a:extLst>
          </p:cNvPr>
          <p:cNvSpPr/>
          <p:nvPr/>
        </p:nvSpPr>
        <p:spPr>
          <a:xfrm>
            <a:off x="525075" y="565984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6" y="7328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65609" y="2722845"/>
              <a:ext cx="11438280" cy="247896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08" y="2704848"/>
                <a:ext cx="11473921" cy="251459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1F53DA7-7A5F-54C5-56E1-C772B76F2782}"/>
              </a:ext>
            </a:extLst>
          </p:cNvPr>
          <p:cNvSpPr txBox="1"/>
          <p:nvPr/>
        </p:nvSpPr>
        <p:spPr>
          <a:xfrm>
            <a:off x="2000151" y="3608259"/>
            <a:ext cx="1375198" cy="29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9472DE-B084-1CC4-94B9-CD9349DC3EA0}"/>
              </a:ext>
            </a:extLst>
          </p:cNvPr>
          <p:cNvSpPr txBox="1"/>
          <p:nvPr/>
        </p:nvSpPr>
        <p:spPr>
          <a:xfrm>
            <a:off x="1904670" y="2188423"/>
            <a:ext cx="1403609" cy="340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346073" y="4247877"/>
            <a:ext cx="1514475" cy="695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727309" y="5552985"/>
            <a:ext cx="1953290" cy="6411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4897412" y="2104754"/>
            <a:ext cx="2138214" cy="536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221198" y="3230812"/>
            <a:ext cx="23665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393425" y="3636782"/>
            <a:ext cx="1482238" cy="415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602978" y="4596444"/>
            <a:ext cx="1363543" cy="573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412499" y="4620989"/>
            <a:ext cx="1633175" cy="573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9182933-F36B-156B-AA81-8D22151FECE2}"/>
              </a:ext>
            </a:extLst>
          </p:cNvPr>
          <p:cNvSpPr txBox="1"/>
          <p:nvPr/>
        </p:nvSpPr>
        <p:spPr>
          <a:xfrm>
            <a:off x="10097932" y="1910984"/>
            <a:ext cx="1895483" cy="4983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218" y="3553725"/>
                <a:ext cx="113597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36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246"/>
                <a:ext cx="157680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14:cNvPr>
              <p14:cNvContentPartPr/>
              <p14:nvPr/>
            </p14:nvContentPartPr>
            <p14:xfrm>
              <a:off x="5787808" y="3060110"/>
              <a:ext cx="67680" cy="5544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9903" y="3042110"/>
                <a:ext cx="103131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248" y="480575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11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35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448" y="436727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47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288" y="44047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0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03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52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368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14F72998-F265-776C-CAAF-D5B734189FF0}"/>
              </a:ext>
            </a:extLst>
          </p:cNvPr>
          <p:cNvGrpSpPr/>
          <p:nvPr/>
        </p:nvGrpSpPr>
        <p:grpSpPr>
          <a:xfrm>
            <a:off x="8761048" y="3629270"/>
            <a:ext cx="36360" cy="360"/>
            <a:chOff x="8761048" y="3629270"/>
            <a:chExt cx="36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360" cy="3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048" y="3611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4320" cy="3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048" y="3611270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14:cNvPr>
                <p14:cNvContentPartPr/>
                <p14:nvPr/>
              </p14:nvContentPartPr>
              <p14:xfrm>
                <a:off x="8789488" y="3629270"/>
                <a:ext cx="7920" cy="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1488" y="3611270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ähti: 6-sakarainen 65">
            <a:extLst>
              <a:ext uri="{FF2B5EF4-FFF2-40B4-BE49-F238E27FC236}">
                <a16:creationId xmlns:a16="http://schemas.microsoft.com/office/drawing/2014/main" id="{95B84A8D-5F36-EE35-2271-C9D8DB467674}"/>
              </a:ext>
            </a:extLst>
          </p:cNvPr>
          <p:cNvSpPr/>
          <p:nvPr/>
        </p:nvSpPr>
        <p:spPr>
          <a:xfrm>
            <a:off x="1376417" y="33378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5722963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573651" y="35680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8969488" y="2694219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ähti: 6-sakarainen 79">
            <a:extLst>
              <a:ext uri="{FF2B5EF4-FFF2-40B4-BE49-F238E27FC236}">
                <a16:creationId xmlns:a16="http://schemas.microsoft.com/office/drawing/2014/main" id="{205D2532-721A-2441-ACCD-2446C6A81172}"/>
              </a:ext>
            </a:extLst>
          </p:cNvPr>
          <p:cNvSpPr/>
          <p:nvPr/>
        </p:nvSpPr>
        <p:spPr>
          <a:xfrm>
            <a:off x="10639135" y="2620559"/>
            <a:ext cx="703041" cy="49992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298014" y="3913700"/>
            <a:ext cx="1894342" cy="42166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4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14:cNvPr>
              <p14:cNvContentPartPr/>
              <p14:nvPr/>
            </p14:nvContentPartPr>
            <p14:xfrm>
              <a:off x="8658808" y="3470870"/>
              <a:ext cx="28080" cy="22320"/>
            </p14:xfrm>
          </p:contentPart>
        </mc:Choice>
        <mc:Fallback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0574" y="3452870"/>
                <a:ext cx="64183" cy="579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Oma elämänpolkuni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147432" y="5627002"/>
            <a:ext cx="472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Lisää ja poista tekstiruutuja </a:t>
            </a:r>
          </a:p>
          <a:p>
            <a:r>
              <a:rPr lang="fi-FI" b="1" i="1" dirty="0"/>
              <a:t>sekä tähtiä tarpeen mukaan! </a:t>
            </a:r>
          </a:p>
        </p:txBody>
      </p:sp>
      <p:sp>
        <p:nvSpPr>
          <p:cNvPr id="3" name="Tähti: 6-sakarainen 2">
            <a:extLst>
              <a:ext uri="{FF2B5EF4-FFF2-40B4-BE49-F238E27FC236}">
                <a16:creationId xmlns:a16="http://schemas.microsoft.com/office/drawing/2014/main" id="{E9581159-7E6B-D4B6-E2D8-81320DED8BE7}"/>
              </a:ext>
            </a:extLst>
          </p:cNvPr>
          <p:cNvSpPr/>
          <p:nvPr/>
        </p:nvSpPr>
        <p:spPr>
          <a:xfrm>
            <a:off x="525075" y="565984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6" y="7328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153</Words>
  <Application>Microsoft Office PowerPoint</Application>
  <PresentationFormat>Laajakuva</PresentationFormat>
  <Paragraphs>38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komet</vt:lpstr>
      <vt:lpstr>Office-teema</vt:lpstr>
      <vt:lpstr>Kirjoita elämänpolkutehtävään omia elämänvaihteitasi ja -kokemuksia, jotka ovat olleet sinulle erityisen merkityksellisiä: </vt:lpstr>
      <vt:lpstr>PowerPoint-esitys</vt:lpstr>
      <vt:lpstr>PowerPoint-esitys</vt:lpstr>
    </vt:vector>
  </TitlesOfParts>
  <Company>University of 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Vilppola</dc:creator>
  <cp:lastModifiedBy>Nikkanen Vilma</cp:lastModifiedBy>
  <cp:revision>3</cp:revision>
  <dcterms:created xsi:type="dcterms:W3CDTF">2023-03-09T10:45:00Z</dcterms:created>
  <dcterms:modified xsi:type="dcterms:W3CDTF">2023-07-27T12:15:51Z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2023-07-27T12:10:10Z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5454acdb-9c3b-4995-b43f-6fc1700954c9</vt:lpwstr>
  </property>
  <property fmtid="{D5CDD505-2E9C-101B-9397-08002B2CF9AE}" pid="8" name="MSIP_Label_e7f2b28d-54cf-44b6-aad9-6a2b7fb652a6_ContentBits">
    <vt:lpwstr>0</vt:lpwstr>
  </property>
</Properties>
</file>