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B3A6D0-CEFB-4601-B016-7C98D6029CC5}" v="6" dt="2023-03-15T09:08:00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7:52.25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457.9707"/>
      <inkml:brushProperty name="anchorY" value="1123.06177"/>
      <inkml:brushProperty name="scaleFactor" value="0.5"/>
    </inkml:brush>
  </inkml:definitions>
  <inkml:trace contextRef="#ctx0" brushRef="#br0">1 3206 24575,'0'0'0,"27"-5"0,47-7 0,54-4 0,8 1 0,1-4 0,-5 4 0,-12-2 0,-3 4 0,1 2 0,12 5 0,0 2 0,2 2 0,-10 1 0,-16 1 0,-16 1 0,-20 0 0,-11-1 0,-13 1 0,-3-6 0,4 0 0,-4-1 0,-2 2 0,-5 1 0,-3 1 0,-3 0 0,3-3 0,20-22 0,37-21 0,10-5 0,1-11 0,8-7 0,-9 2 0,-6-14 0,-11 8 0,-10-1 0,-8-6 0,-1 1 0,17-12 0,14-16 0,4 11 0,-6 8 0,-13 22 0,-21 15 0,-9 8 0,-16 9 0,3-16 0,-3 8 0,-2-3 0,-7-2 0,-7 5 0,-1-1 0,0 4 0,1-17 0,3-2 0,2 2 0,6 1 0,3 8 0,5-5 0,-1 1 0,5 5 0,24-6 0,10 1 0,23-12 0,9-1 0,17 12 0,-4 2 0,0 13 0,-15 7 0,-9 5 0,-18 7 0,-1 2 0,-3-1 0,0 5 0,-5 3 0,23 4 0,-3 3 0,11 2 0,5 2 0,2 0 0,-14 1 0,-17-1 0,-5 6 0,-14 0 0,-6 5 0,-8-1 0,-6-1 0,-5 3-3823,2 3 1093,-2 4 3007,4 2-746,-21-1 456,-3-5 0,12 17 0,31 69 13,4 23 0,1 19 0,-1-4 3823,-2-4-1092,4-3-3008,-6-18 746,-12-23-431,-7-21-38,-5-7 0,-5-19 0,-1-3 0,15-8 0,5 3 0,18 2 0,7 4 0,8 4 0,14-2 0,1 2 0,1-4 0,8 2 0,-3 1 0,12 2 0,2 2 0,1 2 0,5-4 0,19 10 0,-7 2 0,-7-5 0,-7 5 0,-22-11 0,-19-13 0,-19-6 0,-10-9 0,-4-8 0,-5-6 0,1-4 0,-4-2 0,9-1 0,3-1 0,9-5 0,13-4 0,1-7 0,15-3 0,9-19 0,11-7 0,0-7 0,-8 2-3823,-1 5 1093,5 6 3007,7 5-746,9-6 430,11 3 39,-16 7 0,-3 8 0,-10 3 3823,4 1-1092,4-5-3008,-8-2 746,11-2-431,-11 6-38,-4-5 0,-1-1 0,1-4 0,13-7 0,13-4 0,25 1 0,-11 8 0,-4 4 0,-18-2 0,-12 2 0,-17 6 0,-17 7 0,-10 0 0,-12 1 0,3-18 0,-6-8 0,-4 4 0,7-15 0,8 3 0,18-7 0,29 0 0,27-6 0,9 1 0,-5 11 0,-5 9 0,-27 7 0,-23 11-3823,-20 3 1093,-15 8-547,10-1 3783,12-1-1041,13-2 529,12 2 6,14 4 0,1 3 3823,-2 3-2604,6 4 2490,-10-10-2919,-10 1-687,-6 1 118,-4-3-221,-7 2 0,-5 2 0,0-3 0,8-2 0,2 1 0,-1 2 0,-10 4 0,1 2 0,6 2 0,13 7 0,26 12 0,-4 1 0,-11 3 0,9 4 0,-5 1 0,-4 1 0,-10-4 0,-9-1 0,-15-4 0,4 0 0,18 6 0,14 8 0,19 12 0,16 8 0,3 3 0,7 13 0,6 12 0,-22-1 0,-13 7 0,-82-56 0,31 34 0,11 23 0,-61-67 0,1 1 0,11 26 0,-15-30 0,-1 2 0,6 20 0,1 21 0,-3-12 0,-7-9 0,3-7 0,8-4 0,21 24 0,9-4 0,19 9 0,20 7 0,22 0 0,13-10 0,11-9 0,-11-12 0,-9-11 0,-16-10 0,-20-6 0,-17-4 0,-9-2 0,-9 4 0,-2 0 0,-4 6 0,-2 0 0,-3 4 0,4-1 0,10 2 0,5 4 0,9 8 0,3 7 0,11 14 0,5 10 0,9 20 0,-4 18 0,1 26 0,-6 1 0,-12 7 0,-11-8 0,-16-20 0,-8-6 0,-10-18 0,-2-17 0,-6-12 0,-4-12 0,-3-6 0,-3-4 0,-6 13 0,-11 6 0,-12 27 0,-4 14 0,-13 18 0,-11 2 0,-3 3 0,-3 1 0,7-11 0,6-23 0,3-12 0,11-14 0,9-11 0,5-8 0,7-4 0,5 3 0,0 5 0,1 5 0,8 10 0,12 14 0,24 25 0,16 17 0,29 34 0,16 6 0,5 14 0,-1 0 0,-3-14 0,-16-28 0,-21-23 0,-4-23 0,-17-15 0,-7-8 0,-6-4 0,-2 0 0,-2-4 0,0-4 0,1-4 0,0 3 0,7-3 0,11 0 0,21-3 0,-34-22 0,37 8 0,-23-13 0,49 1 0,-36-10 0,60-10 0,69-21 0,-1-7 0,-19-2 0,-33 3 0,-27 9 0,-35 5 0,-21 9 0,-16 6 0,-9-9 0,12-13 0,15-29 0,12-33 0,25-42 0,12-36 0,3-7 0,-12-3 0,0 24 0,-15 23 0,-14 38 0,-13 23 0,-11 17 0,-6 16 0,0 5 0,-2 6 0,-1-2 0,0-8 0,-2-9 0,5-9 0,-5-8 0,-6 0 0,4 7 0,0-1 0,-4-2 0,-5 3 0,-5 6 0,-5-12 0,-3 1 0,-2 1 0,-2 4 0,1-3 0,-1 3 0,0 7 0,0 3 0,0-2 0,1-1 0,-10 0 0,-1-4 0,0-21 0,-3-6 0,2-14 0,-2-5 0,1 1 0,-1 10 0,-4 11 0,3 16 0,3 15 0,4 11 0,-3 14 0,-2-5 0,-10 3 0,-8-6 0,-14-3 0,-1-1 0,2 8 0,3 8 0,4-3 0,-7-3 0,-2-6 0,-19-22 0,-13-21 0,-18-25 0,80 86 0</inkml:trace>
  <inkml:trace contextRef="#ctx0" brushRef="#br1" timeOffset="1">22459 2083 24575,'-56'-69'0,"-24"-24"0,21 12 0,18 17 0,17 14 0,12 11 0,8 3 0,5 3 0,2-1 0,1 0 0,-1 2 0,5 1 0,10-3 0,10-5 0,20-4 0,2 6 0,0 3 0,0 4 0,7 2 0,5-4 0,0-10 0,6 5 0,3-3 0,-8 2 0,-2 8 0,6 3 0,-1 2 0,-3 1 0,3 0 0,3-5 0,4-7 0,7 5 0,8 1 0,12 1 0,16 2 0,14 1 0,18 5 0,4 6 0,15 5 0,-12 4 0,-27 4 0,-23 2 0,-27 0 0,-16 1 0,-15 1 0,-6-2 0,-1-4 0,-4-2 0,3-4-3823,7-11 1093,10-3 3007,8 1-746,7-1 430,10 0 39,19 4 0,13 5 0,5 6 3823,-4 3-1092,-2 4-3008,-13 1 746,-18 1-431,-13 1-38,-14 0 0,-7 0 0,-7 0 0,-1-1 0,12 6 0,3 0 0,-1-1 0,-6 0 0,-6-2 0,-5-1 0,6 5 0,3 4 0,3 5 0,8-1 0,2-2 0,-5 1 0,-5-2 0,-8 2 0,-4-3 0,-6-2 0,-2-3 0,-2 4 0,0-3 0,-1-1 0,0-1 0,6-2 0,0-2 0,1 0 0,-1-1 0,-2 0 0,0 0 0,-2-1 0,0 1 0,0 0 0,4 0 0,1 0 0,5 0 0,-1 0 0,4 0 0,9 0 0,19 0 0,-2 0 0,1 0-3823,-3 0 1093,-8 0 3007,-4 0-746,8-6 430,-5 1 39,-5-1 0,-7 1 0,-6 2 3823,-5 1-1092,-3 1-3008,-2 0 746,-2-4-431,0 0-38,1-1 0,-1 2 0,1 1 0,0 1 0,5 1 0,6 1 0,1 0 0,-2 0 0,-2 0 0,14 1 0,3-1 0,4 0 0,12 0 0,11 0 0,-5 0 0,2 5 0,-11 1 0,-9 4 0,-5 1 0,-8 3 0,-5-2 0,-5-2 0,-4-3 0,-1-3 0,-2-2 0,-5-1 0,0 10 0,0 5 0,1 4 0,2 10 0,1-3 0,-4 1 0,-5-1 0,1-1 0,1 6 0,2-5 0,-3-1 0,2-1 0,7 0 0,2 0 0,2 1-3823,0 5 1093,6 0 3007,-7 1-746,-5-1 430,-2-2 39,4-5 0,7 13 0,11 17 3823,12 22-1092,5 9-3008,-4-5 746,-6-15-431,-12-14-38,-11-10 0,-6-9 0,-3-10 0,1-8 0,-15-16 0,-2 2 0,0 0 0,1 0 0,-1 0 0,0-1 0,0 1 0,0-1 0,0 1 0,0-1 0,0 0 0,4-1 0,0-9 0,0 4 0,-1 0 0,1 0 0,-1 0 0,5-10 0,2-11 0,16-40 0,11-50 0,-8-30 0,-8 7 0,-8-1 0,-2 18 0,-4 20 0,-3 24 0,-3 20 0,-1 15 0,4 7 0,-1 5 0,6 5 0,-2 1 0,4-9 0,10-16 0,8-11 0,-3-4 0,2 0 0,-2 13 0,-6 8 0,-5 9 0,-2 11 0,2 5 0,1 1 0,3 5 0,3 0 0,0 3 0,7 3 0,1 3 0,1 2 0,3 3 0,5 0 0,-1 2 0,3-1 0,7 1 0,4-1 0,-4 1 0,-4-1 0,-6 0 0,10 0 0,2 0 0,-2 0 0,-5 0 0,-5 0 0,-11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0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148.23828"/>
      <inkml:brushProperty name="anchorY" value="3967.87549"/>
      <inkml:brushProperty name="scaleFactor" value="0.5"/>
    </inkml:brush>
  </inkml:definitions>
  <inkml:trace contextRef="#ctx0" brushRef="#br0">118 1 24575,'0'0'0,"-4"0"0,-8 0 0,-4 0 0,-4 0 0,-3 0 0,2 5 0,6 5 0,9 1 0,9-2 0,10-1 0,0-8 0,5-2 0,3-2 0,2 0 0,-3-4 0,0 0 0,-4 11 0,-10 3 0,-3 11 0,-10 1 0,0-2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5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188.66992"/>
      <inkml:brushProperty name="anchorY" value="2874.64624"/>
      <inkml:brushProperty name="scaleFactor" value="0.5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77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204.66992"/>
      <inkml:brushProperty name="anchorY" value="1858.64636"/>
      <inkml:brushProperty name="scaleFactor" value="0.5"/>
    </inkml:brush>
  </inkml:definitions>
  <inkml:trace contextRef="#ctx0" brushRef="#br0">1 1 24575,'0'0'0,"4"0"0,2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93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231.09375"/>
      <inkml:brushProperty name="anchorY" value="842.6463"/>
      <inkml:brushProperty name="scaleFactor" value="0.5"/>
    </inkml:brush>
  </inkml:definitions>
  <inkml:trace contextRef="#ctx0" brushRef="#br0">0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6.22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4247.09375"/>
      <inkml:brushProperty name="anchorY" value="-173.35376"/>
      <inkml:brushProperty name="scaleFactor" value="0.5"/>
    </inkml:brush>
  </inkml:definitions>
  <inkml:trace contextRef="#ctx0" brushRef="#br0">0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7.7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263.09375"/>
      <inkml:brushProperty name="anchorY" value="-1189.35388"/>
      <inkml:brushProperty name="scaleFactor" value="0.5"/>
    </inkml:brush>
  </inkml:definitions>
  <inkml:trace contextRef="#ctx0" brushRef="#br0">0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8.37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279.09375"/>
      <inkml:brushProperty name="anchorY" value="-2205.354"/>
      <inkml:brushProperty name="scaleFactor" value="0.5"/>
    </inkml:brush>
  </inkml:definitions>
  <inkml:trace contextRef="#ctx0" brushRef="#br0">0 1 24575,'0'0'0,"0"4"0,0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8.9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7295.09375"/>
      <inkml:brushProperty name="anchorY" value="-3232.27563"/>
      <inkml:brushProperty name="scaleFactor" value="0.5"/>
    </inkml:brush>
  </inkml:definitions>
  <inkml:trace contextRef="#ctx0" brushRef="#br0">11 0 24575,'0'0'0,"-4"0"0,-2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00.70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268.66797"/>
      <inkml:brushProperty name="anchorY" value="-2216.27563"/>
      <inkml:brushProperty name="scaleFactor" value="0.5"/>
    </inkml:brush>
  </inkml:definitions>
  <inkml:trace contextRef="#ctx0" brushRef="#br0">1 0 24575,'0'0'0,"4"0"0,2 6 0,5-1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0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574.42188"/>
      <inkml:brushProperty name="anchorY" value="-9335.48926"/>
      <inkml:brushProperty name="scaleFactor" value="0.5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22.3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787.6875"/>
      <inkml:brushProperty name="anchorY" value="2186.46484"/>
      <inkml:brushProperty name="scaleFactor" value="0.5"/>
    </inkml:brush>
  </inkml:definitions>
  <inkml:trace contextRef="#ctx0" brushRef="#br0">217 133 24575,'0'0'0,"-5"0"0,-1-5 0,0-6 0,-4 0 0,1-4 0,-3 2 0,1-3 0,1-3 0,-6 4 0,-5 2 0,-3 4 0,-2 4 0,4 7 0,21 0 0,0-2 0,-1 1 0,1 0 0,-1 0 0,1 0 0,0 0 0,-1 0 0,1 1 0,0-1 0,0 0 0,-2 2 0,-8 24 0,4 5 0,3 8 0,9-5 0,6-8 0,-9-24 0,0-1 0,0 0 0,-1 0 0,1 0 0,1 0 0,-1-1 0,0 1 0,4 2 0,21 8 0,-2-11 0,-4-10 0,-7-7 0,-4-6 0,-5-3 0,-3-2 0,-2-2 0,-11 6 0,-7 6 0,-4 5 0,-4 5 0,3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2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4590.42188"/>
      <inkml:brushProperty name="anchorY" value="-10351.48926"/>
      <inkml:brushProperty name="scaleFactor" value="0.5"/>
    </inkml:brush>
  </inkml:definitions>
  <inkml:trace contextRef="#ctx0" brushRef="#br0">1 1 24575,'0'0'0,"4"0"0,3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4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5617.34766"/>
      <inkml:brushProperty name="anchorY" value="-11367.49023"/>
      <inkml:brushProperty name="scaleFactor" value="0.5"/>
    </inkml:brush>
  </inkml:definitions>
  <inkml:trace contextRef="#ctx0" brushRef="#br0">0 1 24575,'0'0'0,"9"0"0,3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8:01.54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0377.19531"/>
      <inkml:brushProperty name="anchorY" value="-25566.65234"/>
      <inkml:brushProperty name="scaleFactor" value="0.5"/>
    </inkml:brush>
  </inkml:definitions>
  <inkml:trace contextRef="#ctx0" brushRef="#br0">1 1 24575,'0'0'0,"0"4"0,10 2 0,6 5 0,-1 3 0,4 0 0,-3-2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7:52.25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457.9707"/>
      <inkml:brushProperty name="anchorY" value="1123.06177"/>
      <inkml:brushProperty name="scaleFactor" value="0.5"/>
    </inkml:brush>
  </inkml:definitions>
  <inkml:trace contextRef="#ctx0" brushRef="#br0">1 3206 24575,'0'0'0,"27"-5"0,47-7 0,54-4 0,8 1 0,1-4 0,-5 4 0,-12-2 0,-3 4 0,1 2 0,12 5 0,0 2 0,2 2 0,-10 1 0,-16 1 0,-16 1 0,-20 0 0,-11-1 0,-13 1 0,-3-6 0,4 0 0,-4-1 0,-2 2 0,-5 1 0,-3 1 0,-3 0 0,3-3 0,20-22 0,37-21 0,10-5 0,1-11 0,8-7 0,-9 2 0,-6-14 0,-11 8 0,-10-1 0,-8-6 0,-1 1 0,17-12 0,14-16 0,4 11 0,-6 8 0,-13 22 0,-21 15 0,-9 8 0,-16 9 0,3-16 0,-3 8 0,-2-3 0,-7-2 0,-7 5 0,-1-1 0,0 4 0,1-17 0,3-2 0,2 2 0,6 1 0,3 8 0,5-5 0,-1 1 0,5 5 0,24-6 0,10 1 0,23-12 0,9-1 0,17 12 0,-4 2 0,0 13 0,-15 7 0,-9 5 0,-18 7 0,-1 2 0,-3-1 0,0 5 0,-5 3 0,23 4 0,-3 3 0,11 2 0,5 2 0,2 0 0,-14 1 0,-17-1 0,-5 6 0,-14 0 0,-6 5 0,-8-1 0,-6-1 0,-5 3-3823,2 3 1093,-2 4 3007,4 2-746,-21-1 456,-3-5 0,12 17 0,31 69 13,4 23 0,1 19 0,-1-4 3823,-2-4-1092,4-3-3008,-6-18 746,-12-23-431,-7-21-38,-5-7 0,-5-19 0,-1-3 0,15-8 0,5 3 0,18 2 0,7 4 0,8 4 0,14-2 0,1 2 0,1-4 0,8 2 0,-3 1 0,12 2 0,2 2 0,1 2 0,5-4 0,19 10 0,-7 2 0,-7-5 0,-7 5 0,-22-11 0,-19-13 0,-19-6 0,-10-9 0,-4-8 0,-5-6 0,1-4 0,-4-2 0,9-1 0,3-1 0,9-5 0,13-4 0,1-7 0,15-3 0,9-19 0,11-7 0,0-7 0,-8 2-3823,-1 5 1093,5 6 3007,7 5-746,9-6 430,11 3 39,-16 7 0,-3 8 0,-10 3 3823,4 1-1092,4-5-3008,-8-2 746,11-2-431,-11 6-38,-4-5 0,-1-1 0,1-4 0,13-7 0,13-4 0,25 1 0,-11 8 0,-4 4 0,-18-2 0,-12 2 0,-17 6 0,-17 7 0,-10 0 0,-12 1 0,3-18 0,-6-8 0,-4 4 0,7-15 0,8 3 0,18-7 0,29 0 0,27-6 0,9 1 0,-5 11 0,-5 9 0,-27 7 0,-23 11-3823,-20 3 1093,-15 8-547,10-1 3783,12-1-1041,13-2 529,12 2 6,14 4 0,1 3 3823,-2 3-2604,6 4 2490,-10-10-2919,-10 1-687,-6 1 118,-4-3-221,-7 2 0,-5 2 0,0-3 0,8-2 0,2 1 0,-1 2 0,-10 4 0,1 2 0,6 2 0,13 7 0,26 12 0,-4 1 0,-11 3 0,9 4 0,-5 1 0,-4 1 0,-10-4 0,-9-1 0,-15-4 0,4 0 0,18 6 0,14 8 0,19 12 0,16 8 0,3 3 0,7 13 0,6 12 0,-22-1 0,-13 7 0,-82-56 0,31 34 0,11 23 0,-61-67 0,1 1 0,11 26 0,-15-30 0,-1 2 0,6 20 0,1 21 0,-3-12 0,-7-9 0,3-7 0,8-4 0,21 24 0,9-4 0,19 9 0,20 7 0,22 0 0,13-10 0,11-9 0,-11-12 0,-9-11 0,-16-10 0,-20-6 0,-17-4 0,-9-2 0,-9 4 0,-2 0 0,-4 6 0,-2 0 0,-3 4 0,4-1 0,10 2 0,5 4 0,9 8 0,3 7 0,11 14 0,5 10 0,9 20 0,-4 18 0,1 26 0,-6 1 0,-12 7 0,-11-8 0,-16-20 0,-8-6 0,-10-18 0,-2-17 0,-6-12 0,-4-12 0,-3-6 0,-3-4 0,-6 13 0,-11 6 0,-12 27 0,-4 14 0,-13 18 0,-11 2 0,-3 3 0,-3 1 0,7-11 0,6-23 0,3-12 0,11-14 0,9-11 0,5-8 0,7-4 0,5 3 0,0 5 0,1 5 0,8 10 0,12 14 0,24 25 0,16 17 0,29 34 0,16 6 0,5 14 0,-1 0 0,-3-14 0,-16-28 0,-21-23 0,-4-23 0,-17-15 0,-7-8 0,-6-4 0,-2 0 0,-2-4 0,0-4 0,1-4 0,0 3 0,7-3 0,11 0 0,21-3 0,-34-22 0,37 8 0,-23-13 0,49 1 0,-36-10 0,60-10 0,69-21 0,-1-7 0,-19-2 0,-33 3 0,-27 9 0,-35 5 0,-21 9 0,-16 6 0,-9-9 0,12-13 0,15-29 0,12-33 0,25-42 0,12-36 0,3-7 0,-12-3 0,0 24 0,-15 23 0,-14 38 0,-13 23 0,-11 17 0,-6 16 0,0 5 0,-2 6 0,-1-2 0,0-8 0,-2-9 0,5-9 0,-5-8 0,-6 0 0,4 7 0,0-1 0,-4-2 0,-5 3 0,-5 6 0,-5-12 0,-3 1 0,-2 1 0,-2 4 0,1-3 0,-1 3 0,0 7 0,0 3 0,0-2 0,1-1 0,-10 0 0,-1-4 0,0-21 0,-3-6 0,2-14 0,-2-5 0,1 1 0,-1 10 0,-4 11 0,3 16 0,3 15 0,4 11 0,-3 14 0,-2-5 0,-10 3 0,-8-6 0,-14-3 0,-1-1 0,2 8 0,3 8 0,4-3 0,-7-3 0,-2-6 0,-19-22 0,-13-21 0,-18-25 0,80 86 0</inkml:trace>
  <inkml:trace contextRef="#ctx0" brushRef="#br1" timeOffset="1">22459 2083 24575,'-56'-69'0,"-24"-24"0,21 12 0,18 17 0,17 14 0,12 11 0,8 3 0,5 3 0,2-1 0,1 0 0,-1 2 0,5 1 0,10-3 0,10-5 0,20-4 0,2 6 0,0 3 0,0 4 0,7 2 0,5-4 0,0-10 0,6 5 0,3-3 0,-8 2 0,-2 8 0,6 3 0,-1 2 0,-3 1 0,3 0 0,3-5 0,4-7 0,7 5 0,8 1 0,12 1 0,16 2 0,14 1 0,18 5 0,4 6 0,15 5 0,-12 4 0,-27 4 0,-23 2 0,-27 0 0,-16 1 0,-15 1 0,-6-2 0,-1-4 0,-4-2 0,3-4-3823,7-11 1093,10-3 3007,8 1-746,7-1 430,10 0 39,19 4 0,13 5 0,5 6 3823,-4 3-1092,-2 4-3008,-13 1 746,-18 1-431,-13 1-38,-14 0 0,-7 0 0,-7 0 0,-1-1 0,12 6 0,3 0 0,-1-1 0,-6 0 0,-6-2 0,-5-1 0,6 5 0,3 4 0,3 5 0,8-1 0,2-2 0,-5 1 0,-5-2 0,-8 2 0,-4-3 0,-6-2 0,-2-3 0,-2 4 0,0-3 0,-1-1 0,0-1 0,6-2 0,0-2 0,1 0 0,-1-1 0,-2 0 0,0 0 0,-2-1 0,0 1 0,0 0 0,4 0 0,1 0 0,5 0 0,-1 0 0,4 0 0,9 0 0,19 0 0,-2 0 0,1 0-3823,-3 0 1093,-8 0 3007,-4 0-746,8-6 430,-5 1 39,-5-1 0,-7 1 0,-6 2 3823,-5 1-1092,-3 1-3008,-2 0 746,-2-4-431,0 0-38,1-1 0,-1 2 0,1 1 0,0 1 0,5 1 0,6 1 0,1 0 0,-2 0 0,-2 0 0,14 1 0,3-1 0,4 0 0,12 0 0,11 0 0,-5 0 0,2 5 0,-11 1 0,-9 4 0,-5 1 0,-8 3 0,-5-2 0,-5-2 0,-4-3 0,-1-3 0,-2-2 0,-5-1 0,0 10 0,0 5 0,1 4 0,2 10 0,1-3 0,-4 1 0,-5-1 0,1-1 0,1 6 0,2-5 0,-3-1 0,2-1 0,7 0 0,2 0 0,2 1-3823,0 5 1093,6 0 3007,-7 1-746,-5-1 430,-2-2 39,4-5 0,7 13 0,11 17 3823,12 22-1092,5 9-3008,-4-5 746,-6-15-431,-12-14-38,-11-10 0,-6-9 0,-3-10 0,1-8 0,-15-16 0,-2 2 0,0 0 0,1 0 0,-1 0 0,0-1 0,0 1 0,0-1 0,0 1 0,0-1 0,0 0 0,4-1 0,0-9 0,0 4 0,-1 0 0,1 0 0,-1 0 0,5-10 0,2-11 0,16-40 0,11-50 0,-8-30 0,-8 7 0,-8-1 0,-2 18 0,-4 20 0,-3 24 0,-3 20 0,-1 15 0,4 7 0,-1 5 0,6 5 0,-2 1 0,4-9 0,10-16 0,8-11 0,-3-4 0,2 0 0,-2 13 0,-6 8 0,-5 9 0,-2 11 0,2 5 0,1 1 0,3 5 0,3 0 0,0 3 0,7 3 0,1 3 0,1 2 0,3 3 0,5 0 0,-1 2 0,3-1 0,7 1 0,4-1 0,-4 1 0,-4-1 0,-6 0 0,10 0 0,2 0 0,-2 0 0,-5 0 0,-5 0 0,-11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22.3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787.6875"/>
      <inkml:brushProperty name="anchorY" value="2186.46484"/>
      <inkml:brushProperty name="scaleFactor" value="0.5"/>
    </inkml:brush>
  </inkml:definitions>
  <inkml:trace contextRef="#ctx0" brushRef="#br0">217 133 24575,'0'0'0,"-5"0"0,-1-5 0,0-6 0,-4 0 0,1-4 0,-3 2 0,1-3 0,1-3 0,-6 4 0,-5 2 0,-3 4 0,-2 4 0,4 7 0,21 0 0,0-2 0,-1 1 0,1 0 0,-1 0 0,1 0 0,0 0 0,-1 0 0,1 1 0,0-1 0,0 0 0,-2 2 0,-8 24 0,4 5 0,3 8 0,9-5 0,6-8 0,-9-24 0,0-1 0,0 0 0,-1 0 0,1 0 0,1 0 0,-1-1 0,0 1 0,4 2 0,21 8 0,-2-11 0,-4-10 0,-7-7 0,-4-6 0,-5-3 0,-3-2 0,-2-2 0,-11 6 0,-7 6 0,-4 5 0,-4 5 0,3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30.5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97.06641"/>
      <inkml:brushProperty name="anchorY" value="3313.16797"/>
      <inkml:brushProperty name="scaleFactor" value="0.5"/>
    </inkml:brush>
  </inkml:definitions>
  <inkml:trace contextRef="#ctx0" brushRef="#br0">126 114 24575,'0'0'0,"-5"0"0,-1 5 0,1 6 0,1 5 0,0 5 0,2 3 0,6-4 0,7-3 0,4-6 0,6-4 0,3-4 0,-28-5 0,4 2 0,0 0 0,0-1 0,0 1 0,1 0 0,-1 0 0,0-1 0,0 1 0,0 0 0,1-1 0,-1 1 0,0 0 0,0 0 0,0-1 0,0 1 0,0 0 0,0-1 0,0 1 0,0 0 0,0-1 0,0 1 0,0 0 0,0-1 0,0 1 0,0 0 0,0-1 0,0 1 0,0 0 0,0 0 0,0-1 0,-1 1 0,1 0 0,0-1 0,0 1 0,0 0 0,0 0 0,-1-1 0,1 1 0,0 0 0,0 0 0,-1-1 0,1 1 0,-17-17 0,-9-5 0,-5 3 0,-2 3 0,0 5 0,12-2 0,12 4 0,13 2 0,9 2 0,13 2 0,0-3 0,-4-5 0,-23 10 0,2 0 0,-1 1 0,1-1 0,0 0 0,-1 1 0,1-1 0,-1 0 0,1 0 0,-1 1 0,1-1 0,-1 0 0,0 0 0,1 0 0,-1 0 0,0 0 0,0 1 0,1-3 0,-1 3 0,0-1 0,0 0 0,0 0 0,0 0 0,0 0 0,-1 0 0,1 0 0,0 0 0,0 0 0,-1 1 0,1-1 0,-1 0 0,1 0 0,-1 0 0,0-1 0,-14-10 0,-7 2 0,1 9 0,4 9 0,4 6 0,10 1 0,9 4 0,8-3 0,11-3 0,0 1 0,1-4 0,1-1 0,0-4 0,-10-2 0,-12-1 0,-16-2 0,-9 0 0,-1-6 0,12 0 0,6-5 0,4-5 0,2-4 0,0-3 0,-5 4 0,-6-2 0,-6 5 0,-1-2 0,2 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39.5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520.51953"/>
      <inkml:brushProperty name="anchorY" value="4441.87988"/>
      <inkml:brushProperty name="scaleFactor" value="0.5"/>
    </inkml:brush>
  </inkml:definitions>
  <inkml:trace contextRef="#ctx0" brushRef="#br0">295 55 24575,'0'0'0,"-4"0"0,-7 0 0,-5 0 0,-5 0 0,-2 0 0,-3-10 0,-1-1 0,-1 0 0,11 2 0,11 3 0,11 2 0,9 2 0,7 1 0,5 1 0,1 0 0,-4 6 0,-5 5 0,-6 5 0,-4 5 0,-15-3 0,-13 8 0,-13 1 0,-4-3 0,-1-6 0,7 5 0,2-5 0,3-4 0,6-9 0,6-9 0,6-9 0,3-7 0,3-4 0,2-2 0,7 3 0,4 6 0,6 5 0,5 4 0,2 5 0,7 2 0,-3 6 0,0 1 0,-2 1 0,5-2 0,1-1 0,5-1 0,-12-2 0,-12 0 0,-7-6 0,-11-1 0,-8 1 0,-2 5 0,-3 2 0,2 6 0,-2 1 0,3 5 0,5 3 0,2 4 0,-1-3 0,-4-4 0,-4-3 0,-3-5 0,-3-3 0,-2-1 0,3-2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32.32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58.97461"/>
      <inkml:brushProperty name="anchorY" value="3216.80762"/>
      <inkml:brushProperty name="scaleFactor" value="0.5"/>
    </inkml:brush>
  </inkml:definitions>
  <inkml:trace contextRef="#ctx0" brushRef="#br0">70 1 24575,'0'0'0,"5"0"0,6 0 0,5 0 0,4 0 0,-2 5 0,-9 0 0,-9 0 0,-9 0 0,-7-2 0,-6-1 0,-3-1 0,8-1 0,11 0 0,10 0 0,8 0 0,8 0 0,4 0 0,2 0 0,-3 5 0,-5 5 0,-11 1 0,-11-1 0,-8-2 0,-12 2 0,-5-1 0,2 2 0,1 5 0,0-3 0,6-7 0,5-8 0,10-3 0,11-2 0,2-4 0,2-5 0,3 2 0,4 2 0,-2 9 0,2 3 0,2 7 0,-3 6 0,-4 6 0,-8-2 0,-9-2 0,-8-5 0,-1-3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38.5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609.39453"/>
      <inkml:brushProperty name="anchorY" value="2047.52625"/>
      <inkml:brushProperty name="scaleFactor" value="0.5"/>
    </inkml:brush>
  </inkml:definitions>
  <inkml:trace contextRef="#ctx0" brushRef="#br0">0 148 24575,'0'0'0,"5"0"0,6 0 0,4 0 0,5 0 0,4 0 0,-4 0 0,-4-5 0,-10-6 0,-5-5 0,-8 2 0,-6 1 0,-1-2 0,-4 3 0,3-2 0,4-3 0,2-2 0,4 7 0,3 20 0,1 20 0,1 7 0,0 5 0,1-1 0,0-2 0,4-8 0,1-14 0,-6-15 0,0 0 0,0 1 0,0-1 0,0 0 0,0 0 0,0 0 0,0 0 0,0 0 0,0 1 0,1-1 0,-1 0 0,0 0 0,0 0 0,0 0 0,0 0 0,0 0 0,0 0 0,1 1 0,-1-1 0,0 0 0,0 0 0,0 0 0,0 0 0,0 0 0,1 0 0,-1 0 0,0 0 0,0 0 0,0 0 0,0 0 0,1 0 0,-1 0 0,0 0 0,0 0 0,0 0 0,0 0 0,0 0 0,1 0 0,-1 0 0,0 0 0,0 0 0,0 0 0,1-1 0,3-8 0,-1-8 0,4-1 0,0-3 0,3 3 0,0-1 0,-2 0 0,-2-3 0,-7 4 0,-7 4 0,-1 10 0,-1 9 0,3 9 0,1 5 0,2-1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42.5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677.71484"/>
      <inkml:brushProperty name="anchorY" value="1068.8689"/>
      <inkml:brushProperty name="scaleFactor" value="0.5"/>
    </inkml:brush>
  </inkml:definitions>
  <inkml:trace contextRef="#ctx0" brushRef="#br0">215 1 24575,'0'0'0,"-9"4"0,-14 13 0,2 4 0,-9 9 0,-1-2 0,5 1 0,6-2 0,6 0 0,1-6 0,-2-1 0,3 1 0,16-22 0,-4 2 0,0 0 0,0-1 0,0 1 0,1-1 0,-1 1 0,0-1 0,1 1 0,-1 0 0,0-1 0,1 1 0,-1-1 0,0 1 0,1-1 0,-1 0 0,1 1 0,-1-1 0,1 1 0,-1-1 0,1 0 0,-1 1 0,1-1 0,-1 0 0,1 0 0,0 1 0,-1-1 0,1 0 0,0 0 0,35 2 0,13-10 0,3-8 0,2 0 0,-4-3 0,-6-3 0,-6-1 0,-5 3 0,-4 5 0,-8 0 0,-11 3 0,-11-1 0,-10 2 0,-8 3 0,1-3 0,-9 3 0,0 1 0,-3 2 0,1 2 0,6 7 0,5 5 0,7 7 0,5 5 0,-2-3 0,2-2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30.5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97.06641"/>
      <inkml:brushProperty name="anchorY" value="3313.16797"/>
      <inkml:brushProperty name="scaleFactor" value="0.5"/>
    </inkml:brush>
  </inkml:definitions>
  <inkml:trace contextRef="#ctx0" brushRef="#br0">126 114 24575,'0'0'0,"-5"0"0,-1 5 0,1 6 0,1 5 0,0 5 0,2 3 0,6-4 0,7-3 0,4-6 0,6-4 0,3-4 0,-28-5 0,4 2 0,0 0 0,0-1 0,0 1 0,1 0 0,-1 0 0,0-1 0,0 1 0,0 0 0,1-1 0,-1 1 0,0 0 0,0 0 0,0-1 0,0 1 0,0 0 0,0-1 0,0 1 0,0 0 0,0-1 0,0 1 0,0 0 0,0-1 0,0 1 0,0 0 0,0-1 0,0 1 0,0 0 0,0 0 0,0-1 0,-1 1 0,1 0 0,0-1 0,0 1 0,0 0 0,0 0 0,-1-1 0,1 1 0,0 0 0,0 0 0,-1-1 0,1 1 0,-17-17 0,-9-5 0,-5 3 0,-2 3 0,0 5 0,12-2 0,12 4 0,13 2 0,9 2 0,13 2 0,0-3 0,-4-5 0,-23 10 0,2 0 0,-1 1 0,1-1 0,0 0 0,-1 1 0,1-1 0,-1 0 0,1 0 0,-1 1 0,1-1 0,-1 0 0,0 0 0,1 0 0,-1 0 0,0 0 0,0 1 0,1-3 0,-1 3 0,0-1 0,0 0 0,0 0 0,0 0 0,0 0 0,-1 0 0,1 0 0,0 0 0,0 0 0,-1 1 0,1-1 0,-1 0 0,1 0 0,-1 0 0,0-1 0,-14-10 0,-7 2 0,1 9 0,4 9 0,4 6 0,10 1 0,9 4 0,8-3 0,11-3 0,0 1 0,1-4 0,1-1 0,0-4 0,-10-2 0,-12-1 0,-16-2 0,-9 0 0,-1-6 0,12 0 0,6-5 0,4-5 0,2-4 0,0-3 0,-5 4 0,-6-2 0,-6 5 0,-1-2 0,2 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46.8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645.79492"/>
      <inkml:brushProperty name="anchorY" value="1975.04883"/>
      <inkml:brushProperty name="scaleFactor" value="0.5"/>
    </inkml:brush>
  </inkml:definitions>
  <inkml:trace contextRef="#ctx0" brushRef="#br0">142 23 24575,'0'0'0,"4"9"0,7 3 0,5-1 0,-1 3 0,3-2 0,-4 2 0,-2 3 0,1-2 0,-3 2 0,-2 2 0,-3 2 0,-2 2 0,-7-4 0,-6 1 0,-1 1 0,-4-5 0,-9-3 0,-2-4 0,-3-4 0,-1-3 0,6-7 0,6-5 0,6-7 0,5-4 0,4-3 0,3-2 0,0-1 0,6 5 0,6 6 0,10 5 0,-1-1 0,3-7 0,1-3 0,0 2 0,-4-1 0,0-1 0,-6 9 0,-4 10 0,-4 15 0,-3 8 0,-2 6 0,-7-2 0,-6-4 0,-26-1 0,-6-5 0,-7-4 0,2-4 0,3-3 0,10-1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3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488.49023"/>
      <inkml:brushProperty name="anchorY" value="2857.71973"/>
      <inkml:brushProperty name="scaleFactor" value="0.5"/>
    </inkml:brush>
  </inkml:definitions>
  <inkml:trace contextRef="#ctx0" brushRef="#br0">493 327 24575,'0'0'0,"-4"0"0,-3-6 0,-24-25 0,-10-6 0,-15-15 0,-10 0 0,8 4 0,2 10 0,8 0 0,12 16 0,37 23 0,-1-1 0,-1-1 0,1 1 0,-1 0 0,1 0 0,0-1 0,-1 1 0,1 0 0,-1 0 0,1 0 0,-1-1 0,1 1 0,-1 0 0,1 0 0,-1 0 0,1 0 0,-1 0 0,1 0 0,-1 0 0,1 0 0,-1 0 0,1 0 0,-1 0 0,1 0 0,-1 1 0,1-1 0,0 0 0,-1 0 0,1 0 0,-1 1 0,1-1 0,-1 1 0,0-2 0,1 2 0,-1-1 0,1 1 0,0 0 0,0-1 0,0 1 0,0 0 0,0-1 0,0 1 0,0 0 0,0-1 0,0 1 0,0 0 0,0-1 0,1 1 0,-1 0 0,0-1 0,0 1 0,1-1 0,-1 1 0,0 0 0,1 0 0,13 18 0,4 5 0,-2 2 0,3-4 0,1-5 0,-3 0 0,1-4 0,1 6 0,7-3 0,3-3 0,0 2 0,1-3 0,-2 2 0,0-3 0,0-2 0,-1 2 0,-1-3 0,0 0 0,0-4 0,-6-6 0,-10-7 0,-10-1 0,-10-9 0,-8-5 0,-5 3 0,2-2 0,4 0 0,0 4 0,-1 0 0,-2 4 0,-2-1 0,-1-1 0,-2 3 0,-1 3 0,0 3 0,-5 8 0,-1 14 0,1 6 0,-5 0 0,1 3 0,7 6 0,2-4 0,7 1 0,6-2 0,5 1 0,-1 0 0,3 0 0,1 1 0,1 0 0,2-1 0,7-4 0,10-1 0,6-4 0,4-5 0,4-4 0,-1-4 0,1-1 0,-1-2 0,15-1 0,0 1 0,0-1-3823,-4 0 1093,-4 1 3007,-3-1-746,-3 1 430,-7-5 39,-6-6 0,-12 1 0,-4-5 3823,-9 3-1092,-11-4-3008,-5-7 746,-14 2-431,3-2-38,1 5 0,7-1 0,3 5 0,7-2 0,1 4 0,5 8 0,-2 3 0,-1 3 0,1-4 0,4-1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0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148.23828"/>
      <inkml:brushProperty name="anchorY" value="3967.87549"/>
      <inkml:brushProperty name="scaleFactor" value="0.5"/>
    </inkml:brush>
  </inkml:definitions>
  <inkml:trace contextRef="#ctx0" brushRef="#br0">118 1 24575,'0'0'0,"-4"0"0,-8 0 0,-4 0 0,-4 0 0,-3 0 0,2 5 0,6 5 0,9 1 0,9-2 0,10-1 0,0-8 0,5-2 0,3-2 0,2 0 0,-3-4 0,0 0 0,-4 11 0,-10 3 0,-3 11 0,-10 1 0,0-2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5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188.66992"/>
      <inkml:brushProperty name="anchorY" value="2874.64624"/>
      <inkml:brushProperty name="scaleFactor" value="0.5"/>
    </inkml:brush>
  </inkml:definitions>
  <inkml:trace contextRef="#ctx0" brushRef="#br0">0 1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77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204.66992"/>
      <inkml:brushProperty name="anchorY" value="1858.64636"/>
      <inkml:brushProperty name="scaleFactor" value="0.5"/>
    </inkml:brush>
  </inkml:definitions>
  <inkml:trace contextRef="#ctx0" brushRef="#br0">1 1 24575,'0'0'0,"4"0"0,2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93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231.09375"/>
      <inkml:brushProperty name="anchorY" value="842.6463"/>
      <inkml:brushProperty name="scaleFactor" value="0.5"/>
    </inkml:brush>
  </inkml:definitions>
  <inkml:trace contextRef="#ctx0" brushRef="#br0">0 1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6.22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4247.09375"/>
      <inkml:brushProperty name="anchorY" value="-173.35376"/>
      <inkml:brushProperty name="scaleFactor" value="0.5"/>
    </inkml:brush>
  </inkml:definitions>
  <inkml:trace contextRef="#ctx0" brushRef="#br0">0 1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7.7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263.09375"/>
      <inkml:brushProperty name="anchorY" value="-1189.35388"/>
      <inkml:brushProperty name="scaleFactor" value="0.5"/>
    </inkml:brush>
  </inkml:definitions>
  <inkml:trace contextRef="#ctx0" brushRef="#br0">0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8.37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279.09375"/>
      <inkml:brushProperty name="anchorY" value="-2205.354"/>
      <inkml:brushProperty name="scaleFactor" value="0.5"/>
    </inkml:brush>
  </inkml:definitions>
  <inkml:trace contextRef="#ctx0" brushRef="#br0">0 1 24575,'0'0'0,"0"4"0,0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8.9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7295.09375"/>
      <inkml:brushProperty name="anchorY" value="-3232.27563"/>
      <inkml:brushProperty name="scaleFactor" value="0.5"/>
    </inkml:brush>
  </inkml:definitions>
  <inkml:trace contextRef="#ctx0" brushRef="#br0">11 0 24575,'0'0'0,"-4"0"0,-2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39.5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520.51953"/>
      <inkml:brushProperty name="anchorY" value="4441.87988"/>
      <inkml:brushProperty name="scaleFactor" value="0.5"/>
    </inkml:brush>
  </inkml:definitions>
  <inkml:trace contextRef="#ctx0" brushRef="#br0">295 55 24575,'0'0'0,"-4"0"0,-7 0 0,-5 0 0,-5 0 0,-2 0 0,-3-10 0,-1-1 0,-1 0 0,11 2 0,11 3 0,11 2 0,9 2 0,7 1 0,5 1 0,1 0 0,-4 6 0,-5 5 0,-6 5 0,-4 5 0,-15-3 0,-13 8 0,-13 1 0,-4-3 0,-1-6 0,7 5 0,2-5 0,3-4 0,6-9 0,6-9 0,6-9 0,3-7 0,3-4 0,2-2 0,7 3 0,4 6 0,6 5 0,5 4 0,2 5 0,7 2 0,-3 6 0,0 1 0,-2 1 0,5-2 0,1-1 0,5-1 0,-12-2 0,-12 0 0,-7-6 0,-11-1 0,-8 1 0,-2 5 0,-3 2 0,2 6 0,-2 1 0,3 5 0,5 3 0,2 4 0,-1-3 0,-4-4 0,-4-3 0,-3-5 0,-3-3 0,-2-1 0,3-2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00.70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268.66797"/>
      <inkml:brushProperty name="anchorY" value="-2216.27563"/>
      <inkml:brushProperty name="scaleFactor" value="0.5"/>
    </inkml:brush>
  </inkml:definitions>
  <inkml:trace contextRef="#ctx0" brushRef="#br0">1 0 24575,'0'0'0,"4"0"0,2 6 0,5-1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0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574.42188"/>
      <inkml:brushProperty name="anchorY" value="-9335.48926"/>
      <inkml:brushProperty name="scaleFactor" value="0.5"/>
    </inkml:brush>
  </inkml:definitions>
  <inkml:trace contextRef="#ctx0" brushRef="#br0">1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2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4590.42188"/>
      <inkml:brushProperty name="anchorY" value="-10351.48926"/>
      <inkml:brushProperty name="scaleFactor" value="0.5"/>
    </inkml:brush>
  </inkml:definitions>
  <inkml:trace contextRef="#ctx0" brushRef="#br0">1 1 24575,'0'0'0,"4"0"0,3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4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5617.34766"/>
      <inkml:brushProperty name="anchorY" value="-11367.49023"/>
      <inkml:brushProperty name="scaleFactor" value="0.5"/>
    </inkml:brush>
  </inkml:definitions>
  <inkml:trace contextRef="#ctx0" brushRef="#br0">0 1 24575,'0'0'0,"9"0"0,3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8:01.54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0377.19531"/>
      <inkml:brushProperty name="anchorY" value="-25566.65234"/>
      <inkml:brushProperty name="scaleFactor" value="0.5"/>
    </inkml:brush>
  </inkml:definitions>
  <inkml:trace contextRef="#ctx0" brushRef="#br0">1 1 24575,'0'0'0,"0"4"0,10 2 0,6 5 0,-1 3 0,4 0 0,-3-2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32.32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58.97461"/>
      <inkml:brushProperty name="anchorY" value="3216.80762"/>
      <inkml:brushProperty name="scaleFactor" value="0.5"/>
    </inkml:brush>
  </inkml:definitions>
  <inkml:trace contextRef="#ctx0" brushRef="#br0">70 1 24575,'0'0'0,"5"0"0,6 0 0,5 0 0,4 0 0,-2 5 0,-9 0 0,-9 0 0,-9 0 0,-7-2 0,-6-1 0,-3-1 0,8-1 0,11 0 0,10 0 0,8 0 0,8 0 0,4 0 0,2 0 0,-3 5 0,-5 5 0,-11 1 0,-11-1 0,-8-2 0,-12 2 0,-5-1 0,2 2 0,1 5 0,0-3 0,6-7 0,5-8 0,10-3 0,11-2 0,2-4 0,2-5 0,3 2 0,4 2 0,-2 9 0,2 3 0,2 7 0,-3 6 0,-4 6 0,-8-2 0,-9-2 0,-8-5 0,-1-3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38.5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609.39453"/>
      <inkml:brushProperty name="anchorY" value="2047.52625"/>
      <inkml:brushProperty name="scaleFactor" value="0.5"/>
    </inkml:brush>
  </inkml:definitions>
  <inkml:trace contextRef="#ctx0" brushRef="#br0">0 148 24575,'0'0'0,"5"0"0,6 0 0,4 0 0,5 0 0,4 0 0,-4 0 0,-4-5 0,-10-6 0,-5-5 0,-8 2 0,-6 1 0,-1-2 0,-4 3 0,3-2 0,4-3 0,2-2 0,4 7 0,3 20 0,1 20 0,1 7 0,0 5 0,1-1 0,0-2 0,4-8 0,1-14 0,-6-15 0,0 0 0,0 1 0,0-1 0,0 0 0,0 0 0,0 0 0,0 0 0,0 0 0,0 1 0,1-1 0,-1 0 0,0 0 0,0 0 0,0 0 0,0 0 0,0 0 0,0 0 0,1 1 0,-1-1 0,0 0 0,0 0 0,0 0 0,0 0 0,0 0 0,1 0 0,-1 0 0,0 0 0,0 0 0,0 0 0,0 0 0,1 0 0,-1 0 0,0 0 0,0 0 0,0 0 0,0 0 0,0 0 0,1 0 0,-1 0 0,0 0 0,0 0 0,0 0 0,1-1 0,3-8 0,-1-8 0,4-1 0,0-3 0,3 3 0,0-1 0,-2 0 0,-2-3 0,-7 4 0,-7 4 0,-1 10 0,-1 9 0,3 9 0,1 5 0,2-1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42.5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677.71484"/>
      <inkml:brushProperty name="anchorY" value="1068.8689"/>
      <inkml:brushProperty name="scaleFactor" value="0.5"/>
    </inkml:brush>
  </inkml:definitions>
  <inkml:trace contextRef="#ctx0" brushRef="#br0">215 1 24575,'0'0'0,"-9"4"0,-14 13 0,2 4 0,-9 9 0,-1-2 0,5 1 0,6-2 0,6 0 0,1-6 0,-2-1 0,3 1 0,16-22 0,-4 2 0,0 0 0,0-1 0,0 1 0,1-1 0,-1 1 0,0-1 0,1 1 0,-1 0 0,0-1 0,1 1 0,-1-1 0,0 1 0,1-1 0,-1 0 0,1 1 0,-1-1 0,1 1 0,-1-1 0,1 0 0,-1 1 0,1-1 0,-1 0 0,1 0 0,0 1 0,-1-1 0,1 0 0,0 0 0,35 2 0,13-10 0,3-8 0,2 0 0,-4-3 0,-6-3 0,-6-1 0,-5 3 0,-4 5 0,-8 0 0,-11 3 0,-11-1 0,-10 2 0,-8 3 0,1-3 0,-9 3 0,0 1 0,-3 2 0,1 2 0,6 7 0,5 5 0,7 7 0,5 5 0,-2-3 0,2-2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46.8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645.79492"/>
      <inkml:brushProperty name="anchorY" value="1975.04883"/>
      <inkml:brushProperty name="scaleFactor" value="0.5"/>
    </inkml:brush>
  </inkml:definitions>
  <inkml:trace contextRef="#ctx0" brushRef="#br0">142 23 24575,'0'0'0,"4"9"0,7 3 0,5-1 0,-1 3 0,3-2 0,-4 2 0,-2 3 0,1-2 0,-3 2 0,-2 2 0,-3 2 0,-2 2 0,-7-4 0,-6 1 0,-1 1 0,-4-5 0,-9-3 0,-2-4 0,-3-4 0,-1-3 0,6-7 0,6-5 0,6-7 0,5-4 0,4-3 0,3-2 0,0-1 0,6 5 0,6 6 0,10 5 0,-1-1 0,3-7 0,1-3 0,0 2 0,-4-1 0,0-1 0,-6 9 0,-4 10 0,-4 15 0,-3 8 0,-2 6 0,-7-2 0,-6-4 0,-26-1 0,-6-5 0,-7-4 0,2-4 0,3-3 0,10-1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3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488.49023"/>
      <inkml:brushProperty name="anchorY" value="2857.71973"/>
      <inkml:brushProperty name="scaleFactor" value="0.5"/>
    </inkml:brush>
  </inkml:definitions>
  <inkml:trace contextRef="#ctx0" brushRef="#br0">493 327 24575,'0'0'0,"-4"0"0,-3-6 0,-24-25 0,-10-6 0,-15-15 0,-10 0 0,8 4 0,2 10 0,8 0 0,12 16 0,37 23 0,-1-1 0,-1-1 0,1 1 0,-1 0 0,1 0 0,0-1 0,-1 1 0,1 0 0,-1 0 0,1 0 0,-1-1 0,1 1 0,-1 0 0,1 0 0,-1 0 0,1 0 0,-1 0 0,1 0 0,-1 0 0,1 0 0,-1 0 0,1 0 0,-1 0 0,1 0 0,-1 1 0,1-1 0,0 0 0,-1 0 0,1 0 0,-1 1 0,1-1 0,-1 1 0,0-2 0,1 2 0,-1-1 0,1 1 0,0 0 0,0-1 0,0 1 0,0 0 0,0-1 0,0 1 0,0 0 0,0-1 0,0 1 0,0 0 0,0-1 0,1 1 0,-1 0 0,0-1 0,0 1 0,1-1 0,-1 1 0,0 0 0,1 0 0,13 18 0,4 5 0,-2 2 0,3-4 0,1-5 0,-3 0 0,1-4 0,1 6 0,7-3 0,3-3 0,0 2 0,1-3 0,-2 2 0,0-3 0,0-2 0,-1 2 0,-1-3 0,0 0 0,0-4 0,-6-6 0,-10-7 0,-10-1 0,-10-9 0,-8-5 0,-5 3 0,2-2 0,4 0 0,0 4 0,-1 0 0,-2 4 0,-2-1 0,-1-1 0,-2 3 0,-1 3 0,0 3 0,-5 8 0,-1 14 0,1 6 0,-5 0 0,1 3 0,7 6 0,2-4 0,7 1 0,6-2 0,5 1 0,-1 0 0,3 0 0,1 1 0,1 0 0,2-1 0,7-4 0,10-1 0,6-4 0,4-5 0,4-4 0,-1-4 0,1-1 0,-1-2 0,15-1 0,0 1 0,0-1-3823,-4 0 1093,-4 1 3007,-3-1-746,-3 1 430,-7-5 39,-6-6 0,-12 1 0,-4-5 3823,-9 3-1092,-11-4-3008,-5-7 746,-14 2-431,3-2-38,1 5 0,7-1 0,3 5 0,7-2 0,1 4 0,5 8 0,-2 3 0,-1 3 0,1-4 0,4-1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31C9B0-881A-F516-3EA8-A95C722BA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04FC2B-D1C1-67B3-8361-FEC13919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6E6C02-A9A5-3457-E4A4-F6DFD2BA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0AFF64-0534-64AF-F8D0-53C22D12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5F42DB-1D80-5321-AA76-84AFE101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85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B50FA1-E43B-16A4-9B19-7AB6B5E7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974E03D-1703-7F8F-96FF-C2E838ABA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4BF891-7780-2169-AE57-AED16073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8AC015-0CFE-7EAB-B4EC-0C958571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B7E8B3-3B44-D44D-4580-D57D6184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41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FE8E13C-CCE3-9697-F36F-8AC097145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51CF8D-9452-3DF4-8469-E8E5A2738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BE06AC-DD7B-6899-92CF-384737B6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57D901-B9D8-CF95-9675-362822D2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83DEBF-64AE-B935-6F6E-FDE9EB7B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91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E76132-6EEC-8A4F-5BA3-F1AC30DE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0E7E9D-8E1F-F8E4-A79B-3AC16F97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9DC7EC-D6D6-A46A-62EF-5ED3B658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A7B55-4A74-3418-E6D9-45712A1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B88735-0D80-5BAE-9844-FAF0F428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84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C55563-810B-7FBF-C322-91462E37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2BAE75-1A49-3C8E-0151-B32E3B4BB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4B9A49-5123-6040-8271-68A74035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8FF9C0-C19D-A8EA-898C-45AD8DEE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78CB57-2798-299E-5D8C-EC816FB7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10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95F37A-CDC3-2FC3-7263-CFD5E302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28DFCC-8549-60C4-6303-FA8D2A3F7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C227DBE-8FAF-075E-5712-7FE700953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03CA6A-360E-52ED-98AB-0D88E930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B4CB7CF-8925-9EEC-9DFF-A3F4ACE3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BBAD5DC-C840-1C78-BC3E-183E3F22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6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9C9561-0669-D99D-1C86-25FA91A3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B6897E-5E6D-886B-7EAD-B3BBB459B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95ADCC-6491-FB4F-747E-6C41DC4A6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845BE0-3300-299B-6CDE-4F47A1BEB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B8B02D-DFE2-D588-E5B0-244340004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06B9EBD-5F34-B49B-3264-CFF2537A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048328-4361-A104-4E72-31364C74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AA4D854-7983-1A8C-E3C2-EB1EB80A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4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DEC618-540D-5B4D-0D38-8C2199DD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953FC3-31D2-88CF-9188-D6069666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AF99035-4F55-07F2-F43B-1C30B8D3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526E8F-28BD-055E-3175-A65342D4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09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9C1907E-B368-4C23-E508-E13257A2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18B242-F08F-CB63-DAE8-0CBFE5E9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7DA8FF3-8640-E3AD-8CFA-99627AE5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5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DD87CF-7243-C6A1-6371-418FC59C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364782-0E77-01FA-BCF6-978A0C74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19DF24-D062-4B29-192A-E76ED34F8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FABF98-4A68-EF3C-5F19-B4DA8567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93BAA9-6CDD-E2BA-7E06-A45C21B7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24E4AB-77E2-3D73-7BC6-7B31FAD1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0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D5C353-BDA6-BAC5-388F-DBA856BA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3D7D1C-4D23-1537-80E9-FDCE32883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124EE0-DA2A-36C0-8EF3-D6672AD1A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35B86C-1C10-B570-5C32-36E1C993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FE6A998-10C3-050B-8FD3-3CDB8194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492A98-0157-D3BA-64AA-353AC670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64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B1F05D5-52F1-0A67-FECE-D917ADD8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ED4D04-6BEA-A456-393A-5E6BA62FD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AC2F63-7316-60B9-4814-C7B3C6DB9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A18E-8457-4F34-B57F-ED64F34876AA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DAB33A-7369-4056-8087-3790F7B25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DF555-6A8A-7765-D8AA-5A299F38F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02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3" Type="http://schemas.openxmlformats.org/officeDocument/2006/relationships/image" Target="../media/image23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image" Target="../media/image2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8.png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9" Type="http://schemas.openxmlformats.org/officeDocument/2006/relationships/image" Target="../media/image41.png"/><Relationship Id="rId3" Type="http://schemas.openxmlformats.org/officeDocument/2006/relationships/image" Target="../media/image230.png"/><Relationship Id="rId21" Type="http://schemas.openxmlformats.org/officeDocument/2006/relationships/image" Target="../media/image32.png"/><Relationship Id="rId34" Type="http://schemas.openxmlformats.org/officeDocument/2006/relationships/customXml" Target="../ink/ink39.xml"/><Relationship Id="rId42" Type="http://schemas.openxmlformats.org/officeDocument/2006/relationships/customXml" Target="../ink/ink43.xml"/><Relationship Id="rId7" Type="http://schemas.openxmlformats.org/officeDocument/2006/relationships/image" Target="../media/image25.png"/><Relationship Id="rId12" Type="http://schemas.openxmlformats.org/officeDocument/2006/relationships/customXml" Target="../ink/ink28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38" Type="http://schemas.openxmlformats.org/officeDocument/2006/relationships/customXml" Target="../ink/ink41.xml"/><Relationship Id="rId46" Type="http://schemas.openxmlformats.org/officeDocument/2006/relationships/image" Target="../media/image1.png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29" Type="http://schemas.openxmlformats.org/officeDocument/2006/relationships/image" Target="../media/image36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7.png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37" Type="http://schemas.openxmlformats.org/officeDocument/2006/relationships/image" Target="../media/image40.png"/><Relationship Id="rId40" Type="http://schemas.openxmlformats.org/officeDocument/2006/relationships/customXml" Target="../ink/ink42.xml"/><Relationship Id="rId45" Type="http://schemas.openxmlformats.org/officeDocument/2006/relationships/image" Target="../media/image44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customXml" Target="../ink/ink36.xml"/><Relationship Id="rId36" Type="http://schemas.openxmlformats.org/officeDocument/2006/relationships/customXml" Target="../ink/ink40.xml"/><Relationship Id="rId10" Type="http://schemas.openxmlformats.org/officeDocument/2006/relationships/customXml" Target="../ink/ink27.xml"/><Relationship Id="rId19" Type="http://schemas.openxmlformats.org/officeDocument/2006/relationships/image" Target="../media/image31.png"/><Relationship Id="rId31" Type="http://schemas.openxmlformats.org/officeDocument/2006/relationships/image" Target="../media/image37.png"/><Relationship Id="rId44" Type="http://schemas.openxmlformats.org/officeDocument/2006/relationships/customXml" Target="../ink/ink44.xml"/><Relationship Id="rId4" Type="http://schemas.openxmlformats.org/officeDocument/2006/relationships/customXml" Target="../ink/ink24.xml"/><Relationship Id="rId9" Type="http://schemas.openxmlformats.org/officeDocument/2006/relationships/image" Target="../media/image26.png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35.png"/><Relationship Id="rId30" Type="http://schemas.openxmlformats.org/officeDocument/2006/relationships/customXml" Target="../ink/ink37.xml"/><Relationship Id="rId35" Type="http://schemas.openxmlformats.org/officeDocument/2006/relationships/image" Target="../media/image39.png"/><Relationship Id="rId4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BF8437-2342-8BEE-DC25-5911A089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656"/>
            <a:ext cx="10515600" cy="1325563"/>
          </a:xfrm>
        </p:spPr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fi-FI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met"/>
                <a:ea typeface="+mn-ea"/>
                <a:cs typeface="+mn-cs"/>
              </a:rPr>
              <a:t>Kirjoita elämänpolkutehtävään omia elämänvaihteitasi ja -kokemuksia, jotka ovat olleet sinulle erityisen merkityksellisiä:</a:t>
            </a:r>
            <a:b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met"/>
                <a:ea typeface="+mn-ea"/>
                <a:cs typeface="+mn-cs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A9B1DE-0159-393C-E437-89D97C059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6" y="2002907"/>
            <a:ext cx="10515600" cy="4351338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vuosilukuja, jolloin olet ollut perusasteen alaluokille tai yläluokilla, suorittanut toisen tai korkea-asteen opintoja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harrastuksia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muuton toiselle paikkakunnalle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työharjoittelun, opiskeluajan, kesätyöt, muut työsuhteet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mokat/virheet/hankalat tilanteet tai tehtävät työpaikalla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osaamista/vahvuuksia/taitoja, joista olet saanut elämänkokemusta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komet"/>
              </a:rPr>
              <a:t>kuvaa kuinka opetettava aineesi on hyödyttänyt sinua</a:t>
            </a:r>
          </a:p>
          <a:p>
            <a:endParaRPr lang="fi-FI"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016856C-4EC2-FBEB-41D5-2BB8FBA25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59" y="220931"/>
            <a:ext cx="1895483" cy="12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7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0F03FED4-966C-3E6E-AF8A-F257144B5AC7}"/>
                  </a:ext>
                </a:extLst>
              </p14:cNvPr>
              <p14:cNvContentPartPr/>
              <p14:nvPr/>
            </p14:nvContentPartPr>
            <p14:xfrm>
              <a:off x="580695" y="2722845"/>
              <a:ext cx="11438280" cy="2478960"/>
            </p14:xfrm>
          </p:contentPart>
        </mc:Choice>
        <mc:Fallback xmlns=""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0F03FED4-966C-3E6E-AF8A-F257144B5A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055" y="2704845"/>
                <a:ext cx="11473920" cy="25146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iruutu 4">
            <a:extLst>
              <a:ext uri="{FF2B5EF4-FFF2-40B4-BE49-F238E27FC236}">
                <a16:creationId xmlns:a16="http://schemas.microsoft.com/office/drawing/2014/main" id="{9F7616E6-0CB1-461A-8ADC-C96B58CBEE66}"/>
              </a:ext>
            </a:extLst>
          </p:cNvPr>
          <p:cNvSpPr txBox="1"/>
          <p:nvPr/>
        </p:nvSpPr>
        <p:spPr>
          <a:xfrm>
            <a:off x="390195" y="3962325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Peruskoulu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1F53DA7-7A5F-54C5-56E1-C772B76F2782}"/>
              </a:ext>
            </a:extLst>
          </p:cNvPr>
          <p:cNvSpPr txBox="1"/>
          <p:nvPr/>
        </p:nvSpPr>
        <p:spPr>
          <a:xfrm>
            <a:off x="1581150" y="3587084"/>
            <a:ext cx="164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Muutto Ouluun</a:t>
            </a:r>
          </a:p>
          <a:p>
            <a:r>
              <a:rPr lang="fi-FI" dirty="0"/>
              <a:t>(2000)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F9472DE-B084-1CC4-94B9-CD9349DC3EA0}"/>
              </a:ext>
            </a:extLst>
          </p:cNvPr>
          <p:cNvSpPr txBox="1"/>
          <p:nvPr/>
        </p:nvSpPr>
        <p:spPr>
          <a:xfrm>
            <a:off x="1904670" y="2188423"/>
            <a:ext cx="2572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Työharjoittelu kahvilassa/</a:t>
            </a:r>
          </a:p>
          <a:p>
            <a:r>
              <a:rPr lang="fi-FI" dirty="0"/>
              <a:t>hygieniapassin suoritus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3A6B-2040-26DA-47B7-904C6AD6DD30}"/>
              </a:ext>
            </a:extLst>
          </p:cNvPr>
          <p:cNvSpPr txBox="1"/>
          <p:nvPr/>
        </p:nvSpPr>
        <p:spPr>
          <a:xfrm>
            <a:off x="3222240" y="3756143"/>
            <a:ext cx="1488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Kouluavustaja</a:t>
            </a:r>
          </a:p>
          <a:p>
            <a:r>
              <a:rPr lang="fi-FI" dirty="0"/>
              <a:t>Alakoulussa</a:t>
            </a:r>
          </a:p>
          <a:p>
            <a:r>
              <a:rPr lang="fi-FI" dirty="0"/>
              <a:t>2001-2002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E143AE8-D8D7-CCE0-1D8E-486517A035FA}"/>
              </a:ext>
            </a:extLst>
          </p:cNvPr>
          <p:cNvSpPr txBox="1"/>
          <p:nvPr/>
        </p:nvSpPr>
        <p:spPr>
          <a:xfrm>
            <a:off x="7576675" y="5308713"/>
            <a:ext cx="2931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Opinnot alkaa, perustutkinto,</a:t>
            </a:r>
          </a:p>
          <a:p>
            <a:r>
              <a:rPr lang="fi-FI" dirty="0"/>
              <a:t>lähihoitaja 2004-2007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69B2661-D15D-FCC9-FEC7-FAE27EE01C48}"/>
              </a:ext>
            </a:extLst>
          </p:cNvPr>
          <p:cNvSpPr txBox="1"/>
          <p:nvPr/>
        </p:nvSpPr>
        <p:spPr>
          <a:xfrm>
            <a:off x="4720277" y="2260704"/>
            <a:ext cx="2679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Oman alan pohdintoja,</a:t>
            </a:r>
          </a:p>
          <a:p>
            <a:r>
              <a:rPr lang="fi-FI" dirty="0"/>
              <a:t>suunta hukassa 2001-2003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564DB24-419B-B763-C818-BD1A391A1391}"/>
              </a:ext>
            </a:extLst>
          </p:cNvPr>
          <p:cNvSpPr txBox="1"/>
          <p:nvPr/>
        </p:nvSpPr>
        <p:spPr>
          <a:xfrm>
            <a:off x="9164964" y="3078665"/>
            <a:ext cx="236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Ammatillisen opettajan</a:t>
            </a:r>
          </a:p>
          <a:p>
            <a:r>
              <a:rPr lang="fi-FI" dirty="0"/>
              <a:t> opinnot 2010-2012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E2D8A19-8883-A1F3-4AC9-60BBA88B71D9}"/>
              </a:ext>
            </a:extLst>
          </p:cNvPr>
          <p:cNvSpPr txBox="1"/>
          <p:nvPr/>
        </p:nvSpPr>
        <p:spPr>
          <a:xfrm>
            <a:off x="5393425" y="3636782"/>
            <a:ext cx="21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Iltatöitä ravintoloissa</a:t>
            </a:r>
          </a:p>
          <a:p>
            <a:r>
              <a:rPr lang="fi-FI" dirty="0"/>
              <a:t>2003-2004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137A0D7-D6B7-D53B-3564-0110F709CA2B}"/>
              </a:ext>
            </a:extLst>
          </p:cNvPr>
          <p:cNvSpPr txBox="1"/>
          <p:nvPr/>
        </p:nvSpPr>
        <p:spPr>
          <a:xfrm>
            <a:off x="5602978" y="4596445"/>
            <a:ext cx="2237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Oma suunta löytyy,</a:t>
            </a:r>
          </a:p>
          <a:p>
            <a:r>
              <a:rPr lang="fi-FI" dirty="0"/>
              <a:t>muutto Pudasjärvelle</a:t>
            </a:r>
          </a:p>
          <a:p>
            <a:r>
              <a:rPr lang="fi-FI" dirty="0"/>
              <a:t>2004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24F85F1-A882-A108-F4B1-4102CBF2FBCE}"/>
              </a:ext>
            </a:extLst>
          </p:cNvPr>
          <p:cNvSpPr txBox="1"/>
          <p:nvPr/>
        </p:nvSpPr>
        <p:spPr>
          <a:xfrm>
            <a:off x="9164964" y="4278475"/>
            <a:ext cx="2069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Kouluavustajan </a:t>
            </a:r>
          </a:p>
          <a:p>
            <a:r>
              <a:rPr lang="fi-FI" dirty="0"/>
              <a:t>sijaisuuksia sekä </a:t>
            </a:r>
          </a:p>
          <a:p>
            <a:r>
              <a:rPr lang="fi-FI" dirty="0"/>
              <a:t>iltatöitä ravintolassa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9182933-F36B-156B-AA81-8D22151FECE2}"/>
              </a:ext>
            </a:extLst>
          </p:cNvPr>
          <p:cNvSpPr txBox="1"/>
          <p:nvPr/>
        </p:nvSpPr>
        <p:spPr>
          <a:xfrm>
            <a:off x="9864222" y="1656195"/>
            <a:ext cx="2376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Opettajana </a:t>
            </a:r>
          </a:p>
          <a:p>
            <a:r>
              <a:rPr lang="fi-FI" dirty="0"/>
              <a:t>lähihoitajaopiskelijoille </a:t>
            </a:r>
          </a:p>
          <a:p>
            <a:r>
              <a:rPr lang="fi-FI" dirty="0"/>
              <a:t>2012-&gt;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50AF4FD7-702D-DDB2-5648-3B629C87EB37}"/>
                  </a:ext>
                </a:extLst>
              </p14:cNvPr>
              <p14:cNvContentPartPr/>
              <p14:nvPr/>
            </p14:nvContentPartPr>
            <p14:xfrm>
              <a:off x="1608135" y="3571725"/>
              <a:ext cx="78120" cy="76320"/>
            </p14:xfrm>
          </p:contentPart>
        </mc:Choice>
        <mc:Fallback xmlns=""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50AF4FD7-702D-DDB2-5648-3B629C87E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0135" y="3554085"/>
                <a:ext cx="1137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0E7EE128-6EAF-6A1F-5897-B7D927AE49ED}"/>
                  </a:ext>
                </a:extLst>
              </p14:cNvPr>
              <p14:cNvContentPartPr/>
              <p14:nvPr/>
            </p14:nvContentPartPr>
            <p14:xfrm>
              <a:off x="2564655" y="2797365"/>
              <a:ext cx="63360" cy="89640"/>
            </p14:xfrm>
          </p:contentPart>
        </mc:Choice>
        <mc:Fallback xmlns=""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0E7EE128-6EAF-6A1F-5897-B7D927AE49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6655" y="2779725"/>
                <a:ext cx="99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B08F0701-932C-DEA0-BDB8-2B14F1E7D4EC}"/>
                  </a:ext>
                </a:extLst>
              </p14:cNvPr>
              <p14:cNvContentPartPr/>
              <p14:nvPr/>
            </p14:nvContentPartPr>
            <p14:xfrm>
              <a:off x="3798735" y="3647325"/>
              <a:ext cx="122040" cy="82440"/>
            </p14:xfrm>
          </p:contentPart>
        </mc:Choice>
        <mc:Fallback xmlns=""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B08F0701-932C-DEA0-BDB8-2B14F1E7D4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0735" y="3629685"/>
                <a:ext cx="1576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137DBCE5-C7E5-3CF7-055F-030EBC832D34}"/>
                  </a:ext>
                </a:extLst>
              </p14:cNvPr>
              <p14:cNvContentPartPr/>
              <p14:nvPr/>
            </p14:nvContentPartPr>
            <p14:xfrm>
              <a:off x="5787808" y="3060110"/>
              <a:ext cx="67680" cy="55440"/>
            </p14:xfrm>
          </p:contentPart>
        </mc:Choice>
        <mc:Fallback xmlns=""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137DBCE5-C7E5-3CF7-055F-030EBC832D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9808" y="3042470"/>
                <a:ext cx="1033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E51AF4D4-12B8-19C7-5F40-CEDC5E88CC41}"/>
                  </a:ext>
                </a:extLst>
              </p14:cNvPr>
              <p14:cNvContentPartPr/>
              <p14:nvPr/>
            </p14:nvContentPartPr>
            <p14:xfrm>
              <a:off x="7772488" y="3837710"/>
              <a:ext cx="42840" cy="84600"/>
            </p14:xfrm>
          </p:contentPart>
        </mc:Choice>
        <mc:Fallback xmlns=""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E51AF4D4-12B8-19C7-5F40-CEDC5E88CC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54488" y="3819710"/>
                <a:ext cx="78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E0E7C0A1-1A4F-23A7-DCA4-F48E222AA3BC}"/>
                  </a:ext>
                </a:extLst>
              </p14:cNvPr>
              <p14:cNvContentPartPr/>
              <p14:nvPr/>
            </p14:nvContentPartPr>
            <p14:xfrm>
              <a:off x="7751248" y="4823750"/>
              <a:ext cx="155880" cy="93240"/>
            </p14:xfrm>
          </p:contentPart>
        </mc:Choice>
        <mc:Fallback xmlns=""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E0E7C0A1-1A4F-23A7-DCA4-F48E222AA3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33608" y="4806110"/>
                <a:ext cx="191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CF60AFBD-E93E-E860-A6CA-8435E7A1F84E}"/>
                  </a:ext>
                </a:extLst>
              </p14:cNvPr>
              <p14:cNvContentPartPr/>
              <p14:nvPr/>
            </p14:nvContentPartPr>
            <p14:xfrm>
              <a:off x="8384128" y="5058110"/>
              <a:ext cx="99000" cy="112320"/>
            </p14:xfrm>
          </p:contentPart>
        </mc:Choice>
        <mc:Fallback xmlns=""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CF60AFBD-E93E-E860-A6CA-8435E7A1F8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66128" y="5040470"/>
                <a:ext cx="13464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Ryhmä 40">
            <a:extLst>
              <a:ext uri="{FF2B5EF4-FFF2-40B4-BE49-F238E27FC236}">
                <a16:creationId xmlns:a16="http://schemas.microsoft.com/office/drawing/2014/main" id="{576F5287-EE5B-8302-A506-4F2E6168D805}"/>
              </a:ext>
            </a:extLst>
          </p:cNvPr>
          <p:cNvGrpSpPr/>
          <p:nvPr/>
        </p:nvGrpSpPr>
        <p:grpSpPr>
          <a:xfrm>
            <a:off x="8751688" y="4301030"/>
            <a:ext cx="217800" cy="169560"/>
            <a:chOff x="8751688" y="4301030"/>
            <a:chExt cx="217800" cy="169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2DCCB29D-6A06-DB9D-0769-1D0703242569}"/>
                    </a:ext>
                  </a:extLst>
                </p14:cNvPr>
                <p14:cNvContentPartPr/>
                <p14:nvPr/>
              </p14:nvContentPartPr>
              <p14:xfrm>
                <a:off x="8770768" y="4305350"/>
                <a:ext cx="198720" cy="165240"/>
              </p14:xfrm>
            </p:contentPart>
          </mc:Choice>
          <mc:Fallback xmlns=""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2DCCB29D-6A06-DB9D-0769-1D07032425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52768" y="4287710"/>
                  <a:ext cx="234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F35D0EEB-2B58-9CAF-9156-6F7649DD5539}"/>
                    </a:ext>
                  </a:extLst>
                </p14:cNvPr>
                <p14:cNvContentPartPr/>
                <p14:nvPr/>
              </p14:nvContentPartPr>
              <p14:xfrm>
                <a:off x="8784448" y="4385270"/>
                <a:ext cx="56520" cy="28080"/>
              </p14:xfrm>
            </p:contentPart>
          </mc:Choice>
          <mc:Fallback xmlns=""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F35D0EEB-2B58-9CAF-9156-6F7649DD55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66808" y="4367630"/>
                  <a:ext cx="92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77175256-9111-589D-03B0-A7BE202FF055}"/>
                    </a:ext>
                  </a:extLst>
                </p14:cNvPr>
                <p14:cNvContentPartPr/>
                <p14:nvPr/>
              </p14:nvContentPartPr>
              <p14:xfrm>
                <a:off x="8807848" y="4422710"/>
                <a:ext cx="360" cy="360"/>
              </p14:xfrm>
            </p:contentPart>
          </mc:Choice>
          <mc:Fallback xmlns=""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77175256-9111-589D-03B0-A7BE202FF0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89848" y="44050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EF78C1D-C846-D5AB-650A-22D542A6FFDB}"/>
                    </a:ext>
                  </a:extLst>
                </p14:cNvPr>
                <p14:cNvContentPartPr/>
                <p14:nvPr/>
              </p14:nvContentPartPr>
              <p14:xfrm>
                <a:off x="8845288" y="4422710"/>
                <a:ext cx="3960" cy="360"/>
              </p14:xfrm>
            </p:contentPart>
          </mc:Choice>
          <mc:Fallback xmlns=""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EF78C1D-C846-D5AB-650A-22D542A6FFD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27648" y="440507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D95C3F17-84E0-C26A-697B-E66336C5ACD2}"/>
                    </a:ext>
                  </a:extLst>
                </p14:cNvPr>
                <p14:cNvContentPartPr/>
                <p14:nvPr/>
              </p14:nvContentPartPr>
              <p14:xfrm>
                <a:off x="8854648" y="4412990"/>
                <a:ext cx="360" cy="360"/>
              </p14:xfrm>
            </p:contentPart>
          </mc:Choice>
          <mc:Fallback xmlns=""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D95C3F17-84E0-C26A-697B-E66336C5AC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36648" y="43953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73780089-A25E-D492-3D99-B67F6C43C83E}"/>
                    </a:ext>
                  </a:extLst>
                </p14:cNvPr>
                <p14:cNvContentPartPr/>
                <p14:nvPr/>
              </p14:nvContentPartPr>
              <p14:xfrm>
                <a:off x="8854648" y="4412990"/>
                <a:ext cx="360" cy="360"/>
              </p14:xfrm>
            </p:contentPart>
          </mc:Choice>
          <mc:Fallback xmlns=""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73780089-A25E-D492-3D99-B67F6C43C8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36648" y="43953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C4A4C3C3-8EE9-11D9-5663-C8BF317ACC91}"/>
                    </a:ext>
                  </a:extLst>
                </p14:cNvPr>
                <p14:cNvContentPartPr/>
                <p14:nvPr/>
              </p14:nvContentPartPr>
              <p14:xfrm>
                <a:off x="8817208" y="4301030"/>
                <a:ext cx="360" cy="360"/>
              </p14:xfrm>
            </p:contentPart>
          </mc:Choice>
          <mc:Fallback xmlns=""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C4A4C3C3-8EE9-11D9-5663-C8BF317ACC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99208" y="42833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600CEA32-BCF5-4046-BD3B-9E3ECA0C8750}"/>
                    </a:ext>
                  </a:extLst>
                </p14:cNvPr>
                <p14:cNvContentPartPr/>
                <p14:nvPr/>
              </p14:nvContentPartPr>
              <p14:xfrm>
                <a:off x="8789488" y="4301030"/>
                <a:ext cx="360" cy="4320"/>
              </p14:xfrm>
            </p:contentPart>
          </mc:Choice>
          <mc:Fallback xmlns=""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600CEA32-BCF5-4046-BD3B-9E3ECA0C87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71488" y="4283390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4F2DF95-041D-7CB8-1C00-89D9B7FB99F7}"/>
                    </a:ext>
                  </a:extLst>
                </p14:cNvPr>
                <p14:cNvContentPartPr/>
                <p14:nvPr/>
              </p14:nvContentPartPr>
              <p14:xfrm>
                <a:off x="8785528" y="4320110"/>
                <a:ext cx="3960" cy="360"/>
              </p14:xfrm>
            </p:contentPart>
          </mc:Choice>
          <mc:Fallback xmlns=""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4F2DF95-041D-7CB8-1C00-89D9B7FB99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67888" y="430211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BC0A9E00-D5AA-D190-BF92-6814FB33E9BF}"/>
                    </a:ext>
                  </a:extLst>
                </p14:cNvPr>
                <p14:cNvContentPartPr/>
                <p14:nvPr/>
              </p14:nvContentPartPr>
              <p14:xfrm>
                <a:off x="8751688" y="4347830"/>
                <a:ext cx="11520" cy="6120"/>
              </p14:xfrm>
            </p:contentPart>
          </mc:Choice>
          <mc:Fallback xmlns=""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BC0A9E00-D5AA-D190-BF92-6814FB33E9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34048" y="4329830"/>
                  <a:ext cx="471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14F72998-F265-776C-CAAF-D5B734189FF0}"/>
              </a:ext>
            </a:extLst>
          </p:cNvPr>
          <p:cNvGrpSpPr/>
          <p:nvPr/>
        </p:nvGrpSpPr>
        <p:grpSpPr>
          <a:xfrm>
            <a:off x="8761048" y="3629270"/>
            <a:ext cx="36360" cy="360"/>
            <a:chOff x="8761048" y="3629270"/>
            <a:chExt cx="36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D5510E25-72AE-3E10-8E61-8A1C8CA86B2A}"/>
                    </a:ext>
                  </a:extLst>
                </p14:cNvPr>
                <p14:cNvContentPartPr/>
                <p14:nvPr/>
              </p14:nvContentPartPr>
              <p14:xfrm>
                <a:off x="8761048" y="3629270"/>
                <a:ext cx="360" cy="360"/>
              </p14:xfrm>
            </p:contentPart>
          </mc:Choice>
          <mc:Fallback xmlns=""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D5510E25-72AE-3E10-8E61-8A1C8CA86B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43408" y="36116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9CAB30B6-D85E-98D9-930C-7A4077292927}"/>
                    </a:ext>
                  </a:extLst>
                </p14:cNvPr>
                <p14:cNvContentPartPr/>
                <p14:nvPr/>
              </p14:nvContentPartPr>
              <p14:xfrm>
                <a:off x="8761048" y="3629270"/>
                <a:ext cx="4320" cy="360"/>
              </p14:xfrm>
            </p:contentPart>
          </mc:Choice>
          <mc:Fallback xmlns=""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9CAB30B6-D85E-98D9-930C-7A40772929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43408" y="3611630"/>
                  <a:ext cx="3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CCE499AF-068E-6287-57FB-225F1ADBA528}"/>
                    </a:ext>
                  </a:extLst>
                </p14:cNvPr>
                <p14:cNvContentPartPr/>
                <p14:nvPr/>
              </p14:nvContentPartPr>
              <p14:xfrm>
                <a:off x="8789488" y="3629270"/>
                <a:ext cx="7920" cy="360"/>
              </p14:xfrm>
            </p:contentPart>
          </mc:Choice>
          <mc:Fallback xmlns=""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CCE499AF-068E-6287-57FB-225F1ADBA5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71488" y="3611630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6" name="Tähti: 6-sakarainen 65">
            <a:extLst>
              <a:ext uri="{FF2B5EF4-FFF2-40B4-BE49-F238E27FC236}">
                <a16:creationId xmlns:a16="http://schemas.microsoft.com/office/drawing/2014/main" id="{95B84A8D-5F36-EE35-2271-C9D8DB467674}"/>
              </a:ext>
            </a:extLst>
          </p:cNvPr>
          <p:cNvSpPr/>
          <p:nvPr/>
        </p:nvSpPr>
        <p:spPr>
          <a:xfrm>
            <a:off x="1376417" y="333783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Tähti: 6-sakarainen 66">
            <a:extLst>
              <a:ext uri="{FF2B5EF4-FFF2-40B4-BE49-F238E27FC236}">
                <a16:creationId xmlns:a16="http://schemas.microsoft.com/office/drawing/2014/main" id="{7E6C1528-9279-9F4F-9F84-733DDCCB310F}"/>
              </a:ext>
            </a:extLst>
          </p:cNvPr>
          <p:cNvSpPr/>
          <p:nvPr/>
        </p:nvSpPr>
        <p:spPr>
          <a:xfrm>
            <a:off x="2321098" y="2739401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Tähti: 6-sakarainen 67">
            <a:extLst>
              <a:ext uri="{FF2B5EF4-FFF2-40B4-BE49-F238E27FC236}">
                <a16:creationId xmlns:a16="http://schemas.microsoft.com/office/drawing/2014/main" id="{DBF93896-D485-C76A-AC34-4CD5BB2557B4}"/>
              </a:ext>
            </a:extLst>
          </p:cNvPr>
          <p:cNvSpPr/>
          <p:nvPr/>
        </p:nvSpPr>
        <p:spPr>
          <a:xfrm>
            <a:off x="3616198" y="3429000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Tähti: 6-sakarainen 68">
            <a:extLst>
              <a:ext uri="{FF2B5EF4-FFF2-40B4-BE49-F238E27FC236}">
                <a16:creationId xmlns:a16="http://schemas.microsoft.com/office/drawing/2014/main" id="{BD4EB039-C0A6-5A8A-D7B9-78D959E4C9C3}"/>
              </a:ext>
            </a:extLst>
          </p:cNvPr>
          <p:cNvSpPr/>
          <p:nvPr/>
        </p:nvSpPr>
        <p:spPr>
          <a:xfrm>
            <a:off x="5722963" y="2815248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ähti: 6-sakarainen 69">
            <a:extLst>
              <a:ext uri="{FF2B5EF4-FFF2-40B4-BE49-F238E27FC236}">
                <a16:creationId xmlns:a16="http://schemas.microsoft.com/office/drawing/2014/main" id="{DA656527-8404-494A-2665-F55976B5D27D}"/>
              </a:ext>
            </a:extLst>
          </p:cNvPr>
          <p:cNvSpPr/>
          <p:nvPr/>
        </p:nvSpPr>
        <p:spPr>
          <a:xfrm>
            <a:off x="7507691" y="361503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Tähti: 6-sakarainen 70">
            <a:extLst>
              <a:ext uri="{FF2B5EF4-FFF2-40B4-BE49-F238E27FC236}">
                <a16:creationId xmlns:a16="http://schemas.microsoft.com/office/drawing/2014/main" id="{D73AC3B1-5B89-7A3B-BFD8-25F91991AF48}"/>
              </a:ext>
            </a:extLst>
          </p:cNvPr>
          <p:cNvSpPr/>
          <p:nvPr/>
        </p:nvSpPr>
        <p:spPr>
          <a:xfrm>
            <a:off x="7640418" y="462098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ähti: 6-sakarainen 71">
            <a:extLst>
              <a:ext uri="{FF2B5EF4-FFF2-40B4-BE49-F238E27FC236}">
                <a16:creationId xmlns:a16="http://schemas.microsoft.com/office/drawing/2014/main" id="{818FF555-1148-7D4C-69E1-7AF0472D0AEC}"/>
              </a:ext>
            </a:extLst>
          </p:cNvPr>
          <p:cNvSpPr/>
          <p:nvPr/>
        </p:nvSpPr>
        <p:spPr>
          <a:xfrm>
            <a:off x="8284451" y="4922792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Tähti: 6-sakarainen 72">
            <a:extLst>
              <a:ext uri="{FF2B5EF4-FFF2-40B4-BE49-F238E27FC236}">
                <a16:creationId xmlns:a16="http://schemas.microsoft.com/office/drawing/2014/main" id="{10CAE30C-517E-C060-1812-25B4FFF40E08}"/>
              </a:ext>
            </a:extLst>
          </p:cNvPr>
          <p:cNvSpPr/>
          <p:nvPr/>
        </p:nvSpPr>
        <p:spPr>
          <a:xfrm>
            <a:off x="8601731" y="4180112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ähti: 6-sakarainen 73">
            <a:extLst>
              <a:ext uri="{FF2B5EF4-FFF2-40B4-BE49-F238E27FC236}">
                <a16:creationId xmlns:a16="http://schemas.microsoft.com/office/drawing/2014/main" id="{AFF8A127-E618-57A0-E4EA-365A805E6ABC}"/>
              </a:ext>
            </a:extLst>
          </p:cNvPr>
          <p:cNvSpPr/>
          <p:nvPr/>
        </p:nvSpPr>
        <p:spPr>
          <a:xfrm>
            <a:off x="8573651" y="3568034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Tähti: 6-sakarainen 78">
            <a:extLst>
              <a:ext uri="{FF2B5EF4-FFF2-40B4-BE49-F238E27FC236}">
                <a16:creationId xmlns:a16="http://schemas.microsoft.com/office/drawing/2014/main" id="{CB8D3E14-4633-A2DB-D308-410F0A17EB61}"/>
              </a:ext>
            </a:extLst>
          </p:cNvPr>
          <p:cNvSpPr/>
          <p:nvPr/>
        </p:nvSpPr>
        <p:spPr>
          <a:xfrm>
            <a:off x="8969488" y="2694219"/>
            <a:ext cx="560477" cy="41520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ähti: 6-sakarainen 79">
            <a:extLst>
              <a:ext uri="{FF2B5EF4-FFF2-40B4-BE49-F238E27FC236}">
                <a16:creationId xmlns:a16="http://schemas.microsoft.com/office/drawing/2014/main" id="{205D2532-721A-2441-ACCD-2446C6A81172}"/>
              </a:ext>
            </a:extLst>
          </p:cNvPr>
          <p:cNvSpPr/>
          <p:nvPr/>
        </p:nvSpPr>
        <p:spPr>
          <a:xfrm>
            <a:off x="10639135" y="2620559"/>
            <a:ext cx="703041" cy="49992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0153EB8C-47FE-C9FF-52B5-02FB1251B370}"/>
              </a:ext>
            </a:extLst>
          </p:cNvPr>
          <p:cNvSpPr txBox="1"/>
          <p:nvPr/>
        </p:nvSpPr>
        <p:spPr>
          <a:xfrm>
            <a:off x="9055350" y="3720257"/>
            <a:ext cx="258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Mukavaa opiskelija-aikaa!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4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668E82E4-3BF1-D2DB-1C26-6BB34F0A2D35}"/>
                  </a:ext>
                </a:extLst>
              </p14:cNvPr>
              <p14:cNvContentPartPr/>
              <p14:nvPr/>
            </p14:nvContentPartPr>
            <p14:xfrm>
              <a:off x="8658808" y="3470870"/>
              <a:ext cx="28080" cy="22320"/>
            </p14:xfrm>
          </p:contentPart>
        </mc:Choice>
        <mc:Fallback xmlns=""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668E82E4-3BF1-D2DB-1C26-6BB34F0A2D3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41168" y="3453230"/>
                <a:ext cx="63720" cy="57960"/>
              </a:xfrm>
              <a:prstGeom prst="rect">
                <a:avLst/>
              </a:prstGeom>
            </p:spPr>
          </p:pic>
        </mc:Fallback>
      </mc:AlternateContent>
      <p:sp>
        <p:nvSpPr>
          <p:cNvPr id="88" name="Tekstiruutu 87">
            <a:extLst>
              <a:ext uri="{FF2B5EF4-FFF2-40B4-BE49-F238E27FC236}">
                <a16:creationId xmlns:a16="http://schemas.microsoft.com/office/drawing/2014/main" id="{A95FA4CF-9446-C608-40AD-DC17D0C47712}"/>
              </a:ext>
            </a:extLst>
          </p:cNvPr>
          <p:cNvSpPr txBox="1"/>
          <p:nvPr/>
        </p:nvSpPr>
        <p:spPr>
          <a:xfrm>
            <a:off x="3745321" y="699065"/>
            <a:ext cx="595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Elämänpolkutehtävä/ Esa Esimerkki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49F8438-10F1-0314-EF48-4E22EEE15D92}"/>
              </a:ext>
            </a:extLst>
          </p:cNvPr>
          <p:cNvSpPr txBox="1"/>
          <p:nvPr/>
        </p:nvSpPr>
        <p:spPr>
          <a:xfrm>
            <a:off x="1041871" y="5631108"/>
            <a:ext cx="472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/>
              <a:t>Tee oma elämänpolkusi esimerkin avulla, paperille tai tietokoneella esimerkiksi Power pointilla. </a:t>
            </a:r>
          </a:p>
        </p:txBody>
      </p:sp>
      <p:sp>
        <p:nvSpPr>
          <p:cNvPr id="3" name="Tähti: 6-sakarainen 2">
            <a:extLst>
              <a:ext uri="{FF2B5EF4-FFF2-40B4-BE49-F238E27FC236}">
                <a16:creationId xmlns:a16="http://schemas.microsoft.com/office/drawing/2014/main" id="{E9581159-7E6B-D4B6-E2D8-81320DED8BE7}"/>
              </a:ext>
            </a:extLst>
          </p:cNvPr>
          <p:cNvSpPr/>
          <p:nvPr/>
        </p:nvSpPr>
        <p:spPr>
          <a:xfrm>
            <a:off x="525075" y="5659841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8311954-4AC7-AC65-89D2-5591C50247B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06" y="7328"/>
            <a:ext cx="1895483" cy="12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0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0F03FED4-966C-3E6E-AF8A-F257144B5AC7}"/>
                  </a:ext>
                </a:extLst>
              </p14:cNvPr>
              <p14:cNvContentPartPr/>
              <p14:nvPr/>
            </p14:nvContentPartPr>
            <p14:xfrm>
              <a:off x="565609" y="2722845"/>
              <a:ext cx="11438280" cy="2478960"/>
            </p14:xfrm>
          </p:contentPart>
        </mc:Choice>
        <mc:Fallback xmlns=""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0F03FED4-966C-3E6E-AF8A-F257144B5A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608" y="2704848"/>
                <a:ext cx="11473921" cy="251459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iruutu 4">
            <a:extLst>
              <a:ext uri="{FF2B5EF4-FFF2-40B4-BE49-F238E27FC236}">
                <a16:creationId xmlns:a16="http://schemas.microsoft.com/office/drawing/2014/main" id="{9F7616E6-0CB1-461A-8ADC-C96B58CBEE66}"/>
              </a:ext>
            </a:extLst>
          </p:cNvPr>
          <p:cNvSpPr txBox="1"/>
          <p:nvPr/>
        </p:nvSpPr>
        <p:spPr>
          <a:xfrm>
            <a:off x="390195" y="3962325"/>
            <a:ext cx="15144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1F53DA7-7A5F-54C5-56E1-C772B76F2782}"/>
              </a:ext>
            </a:extLst>
          </p:cNvPr>
          <p:cNvSpPr txBox="1"/>
          <p:nvPr/>
        </p:nvSpPr>
        <p:spPr>
          <a:xfrm>
            <a:off x="2000151" y="3608259"/>
            <a:ext cx="1375198" cy="294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F9472DE-B084-1CC4-94B9-CD9349DC3EA0}"/>
              </a:ext>
            </a:extLst>
          </p:cNvPr>
          <p:cNvSpPr txBox="1"/>
          <p:nvPr/>
        </p:nvSpPr>
        <p:spPr>
          <a:xfrm>
            <a:off x="1904670" y="2188423"/>
            <a:ext cx="1403609" cy="340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3A6B-2040-26DA-47B7-904C6AD6DD30}"/>
              </a:ext>
            </a:extLst>
          </p:cNvPr>
          <p:cNvSpPr txBox="1"/>
          <p:nvPr/>
        </p:nvSpPr>
        <p:spPr>
          <a:xfrm>
            <a:off x="3346073" y="4247877"/>
            <a:ext cx="1514475" cy="6955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E143AE8-D8D7-CCE0-1D8E-486517A035FA}"/>
              </a:ext>
            </a:extLst>
          </p:cNvPr>
          <p:cNvSpPr txBox="1"/>
          <p:nvPr/>
        </p:nvSpPr>
        <p:spPr>
          <a:xfrm>
            <a:off x="7727309" y="5552985"/>
            <a:ext cx="1953290" cy="6411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69B2661-D15D-FCC9-FEC7-FAE27EE01C48}"/>
              </a:ext>
            </a:extLst>
          </p:cNvPr>
          <p:cNvSpPr txBox="1"/>
          <p:nvPr/>
        </p:nvSpPr>
        <p:spPr>
          <a:xfrm>
            <a:off x="4897412" y="2104754"/>
            <a:ext cx="2138214" cy="536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564DB24-419B-B763-C818-BD1A391A1391}"/>
              </a:ext>
            </a:extLst>
          </p:cNvPr>
          <p:cNvSpPr txBox="1"/>
          <p:nvPr/>
        </p:nvSpPr>
        <p:spPr>
          <a:xfrm>
            <a:off x="9221198" y="3230812"/>
            <a:ext cx="23665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E2D8A19-8883-A1F3-4AC9-60BBA88B71D9}"/>
              </a:ext>
            </a:extLst>
          </p:cNvPr>
          <p:cNvSpPr txBox="1"/>
          <p:nvPr/>
        </p:nvSpPr>
        <p:spPr>
          <a:xfrm>
            <a:off x="5393425" y="3636782"/>
            <a:ext cx="1482238" cy="415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137A0D7-D6B7-D53B-3564-0110F709CA2B}"/>
              </a:ext>
            </a:extLst>
          </p:cNvPr>
          <p:cNvSpPr txBox="1"/>
          <p:nvPr/>
        </p:nvSpPr>
        <p:spPr>
          <a:xfrm>
            <a:off x="5602978" y="4596444"/>
            <a:ext cx="1363543" cy="573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24F85F1-A882-A108-F4B1-4102CBF2FBCE}"/>
              </a:ext>
            </a:extLst>
          </p:cNvPr>
          <p:cNvSpPr txBox="1"/>
          <p:nvPr/>
        </p:nvSpPr>
        <p:spPr>
          <a:xfrm>
            <a:off x="9412499" y="4620989"/>
            <a:ext cx="1633175" cy="573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9182933-F36B-156B-AA81-8D22151FECE2}"/>
              </a:ext>
            </a:extLst>
          </p:cNvPr>
          <p:cNvSpPr txBox="1"/>
          <p:nvPr/>
        </p:nvSpPr>
        <p:spPr>
          <a:xfrm>
            <a:off x="10097932" y="1910984"/>
            <a:ext cx="1895483" cy="49830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50AF4FD7-702D-DDB2-5648-3B629C87EB37}"/>
                  </a:ext>
                </a:extLst>
              </p14:cNvPr>
              <p14:cNvContentPartPr/>
              <p14:nvPr/>
            </p14:nvContentPartPr>
            <p14:xfrm>
              <a:off x="1608135" y="3571725"/>
              <a:ext cx="78120" cy="76320"/>
            </p14:xfrm>
          </p:contentPart>
        </mc:Choice>
        <mc:Fallback xmlns=""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50AF4FD7-702D-DDB2-5648-3B629C87E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0218" y="3553725"/>
                <a:ext cx="113597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0E7EE128-6EAF-6A1F-5897-B7D927AE49ED}"/>
                  </a:ext>
                </a:extLst>
              </p14:cNvPr>
              <p14:cNvContentPartPr/>
              <p14:nvPr/>
            </p14:nvContentPartPr>
            <p14:xfrm>
              <a:off x="2564655" y="2797365"/>
              <a:ext cx="63360" cy="89640"/>
            </p14:xfrm>
          </p:contentPart>
        </mc:Choice>
        <mc:Fallback xmlns=""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0E7EE128-6EAF-6A1F-5897-B7D927AE49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6655" y="2779365"/>
                <a:ext cx="99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B08F0701-932C-DEA0-BDB8-2B14F1E7D4EC}"/>
                  </a:ext>
                </a:extLst>
              </p14:cNvPr>
              <p14:cNvContentPartPr/>
              <p14:nvPr/>
            </p14:nvContentPartPr>
            <p14:xfrm>
              <a:off x="3798735" y="3647325"/>
              <a:ext cx="122040" cy="82440"/>
            </p14:xfrm>
          </p:contentPart>
        </mc:Choice>
        <mc:Fallback xmlns=""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B08F0701-932C-DEA0-BDB8-2B14F1E7D4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0735" y="3629246"/>
                <a:ext cx="157680" cy="11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137DBCE5-C7E5-3CF7-055F-030EBC832D34}"/>
                  </a:ext>
                </a:extLst>
              </p14:cNvPr>
              <p14:cNvContentPartPr/>
              <p14:nvPr/>
            </p14:nvContentPartPr>
            <p14:xfrm>
              <a:off x="5787808" y="3060110"/>
              <a:ext cx="67680" cy="55440"/>
            </p14:xfrm>
          </p:contentPart>
        </mc:Choice>
        <mc:Fallback xmlns=""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137DBCE5-C7E5-3CF7-055F-030EBC832D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9903" y="3042110"/>
                <a:ext cx="103131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E51AF4D4-12B8-19C7-5F40-CEDC5E88CC41}"/>
                  </a:ext>
                </a:extLst>
              </p14:cNvPr>
              <p14:cNvContentPartPr/>
              <p14:nvPr/>
            </p14:nvContentPartPr>
            <p14:xfrm>
              <a:off x="7772488" y="3837710"/>
              <a:ext cx="42840" cy="84600"/>
            </p14:xfrm>
          </p:contentPart>
        </mc:Choice>
        <mc:Fallback xmlns=""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E51AF4D4-12B8-19C7-5F40-CEDC5E88CC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54488" y="3819710"/>
                <a:ext cx="78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E0E7C0A1-1A4F-23A7-DCA4-F48E222AA3BC}"/>
                  </a:ext>
                </a:extLst>
              </p14:cNvPr>
              <p14:cNvContentPartPr/>
              <p14:nvPr/>
            </p14:nvContentPartPr>
            <p14:xfrm>
              <a:off x="7751248" y="4823750"/>
              <a:ext cx="155880" cy="93240"/>
            </p14:xfrm>
          </p:contentPart>
        </mc:Choice>
        <mc:Fallback xmlns=""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E0E7C0A1-1A4F-23A7-DCA4-F48E222AA3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33248" y="4805750"/>
                <a:ext cx="191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CF60AFBD-E93E-E860-A6CA-8435E7A1F84E}"/>
                  </a:ext>
                </a:extLst>
              </p14:cNvPr>
              <p14:cNvContentPartPr/>
              <p14:nvPr/>
            </p14:nvContentPartPr>
            <p14:xfrm>
              <a:off x="8384128" y="5058110"/>
              <a:ext cx="99000" cy="112320"/>
            </p14:xfrm>
          </p:contentPart>
        </mc:Choice>
        <mc:Fallback xmlns=""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CF60AFBD-E93E-E860-A6CA-8435E7A1F8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66128" y="5040110"/>
                <a:ext cx="13464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Ryhmä 40">
            <a:extLst>
              <a:ext uri="{FF2B5EF4-FFF2-40B4-BE49-F238E27FC236}">
                <a16:creationId xmlns:a16="http://schemas.microsoft.com/office/drawing/2014/main" id="{576F5287-EE5B-8302-A506-4F2E6168D805}"/>
              </a:ext>
            </a:extLst>
          </p:cNvPr>
          <p:cNvGrpSpPr/>
          <p:nvPr/>
        </p:nvGrpSpPr>
        <p:grpSpPr>
          <a:xfrm>
            <a:off x="8751688" y="4301030"/>
            <a:ext cx="217800" cy="169560"/>
            <a:chOff x="8751688" y="4301030"/>
            <a:chExt cx="217800" cy="169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2DCCB29D-6A06-DB9D-0769-1D0703242569}"/>
                    </a:ext>
                  </a:extLst>
                </p14:cNvPr>
                <p14:cNvContentPartPr/>
                <p14:nvPr/>
              </p14:nvContentPartPr>
              <p14:xfrm>
                <a:off x="8770768" y="4305350"/>
                <a:ext cx="198720" cy="165240"/>
              </p14:xfrm>
            </p:contentPart>
          </mc:Choice>
          <mc:Fallback xmlns=""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2DCCB29D-6A06-DB9D-0769-1D07032425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52768" y="4287350"/>
                  <a:ext cx="234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F35D0EEB-2B58-9CAF-9156-6F7649DD5539}"/>
                    </a:ext>
                  </a:extLst>
                </p14:cNvPr>
                <p14:cNvContentPartPr/>
                <p14:nvPr/>
              </p14:nvContentPartPr>
              <p14:xfrm>
                <a:off x="8784448" y="4385270"/>
                <a:ext cx="56520" cy="28080"/>
              </p14:xfrm>
            </p:contentPart>
          </mc:Choice>
          <mc:Fallback xmlns=""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F35D0EEB-2B58-9CAF-9156-6F7649DD55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66448" y="4367270"/>
                  <a:ext cx="92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77175256-9111-589D-03B0-A7BE202FF055}"/>
                    </a:ext>
                  </a:extLst>
                </p14:cNvPr>
                <p14:cNvContentPartPr/>
                <p14:nvPr/>
              </p14:nvContentPartPr>
              <p14:xfrm>
                <a:off x="8807848" y="4422710"/>
                <a:ext cx="360" cy="360"/>
              </p14:xfrm>
            </p:contentPart>
          </mc:Choice>
          <mc:Fallback xmlns=""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77175256-9111-589D-03B0-A7BE202FF0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89848" y="44047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EF78C1D-C846-D5AB-650A-22D542A6FFDB}"/>
                    </a:ext>
                  </a:extLst>
                </p14:cNvPr>
                <p14:cNvContentPartPr/>
                <p14:nvPr/>
              </p14:nvContentPartPr>
              <p14:xfrm>
                <a:off x="8845288" y="4422710"/>
                <a:ext cx="3960" cy="360"/>
              </p14:xfrm>
            </p:contentPart>
          </mc:Choice>
          <mc:Fallback xmlns=""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EF78C1D-C846-D5AB-650A-22D542A6FFD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27288" y="440471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D95C3F17-84E0-C26A-697B-E66336C5ACD2}"/>
                    </a:ext>
                  </a:extLst>
                </p14:cNvPr>
                <p14:cNvContentPartPr/>
                <p14:nvPr/>
              </p14:nvContentPartPr>
              <p14:xfrm>
                <a:off x="8854648" y="4412990"/>
                <a:ext cx="360" cy="360"/>
              </p14:xfrm>
            </p:contentPart>
          </mc:Choice>
          <mc:Fallback xmlns=""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D95C3F17-84E0-C26A-697B-E66336C5AC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36648" y="43949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73780089-A25E-D492-3D99-B67F6C43C83E}"/>
                    </a:ext>
                  </a:extLst>
                </p14:cNvPr>
                <p14:cNvContentPartPr/>
                <p14:nvPr/>
              </p14:nvContentPartPr>
              <p14:xfrm>
                <a:off x="8854648" y="4412990"/>
                <a:ext cx="360" cy="360"/>
              </p14:xfrm>
            </p:contentPart>
          </mc:Choice>
          <mc:Fallback xmlns=""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73780089-A25E-D492-3D99-B67F6C43C8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36648" y="43949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C4A4C3C3-8EE9-11D9-5663-C8BF317ACC91}"/>
                    </a:ext>
                  </a:extLst>
                </p14:cNvPr>
                <p14:cNvContentPartPr/>
                <p14:nvPr/>
              </p14:nvContentPartPr>
              <p14:xfrm>
                <a:off x="8817208" y="4301030"/>
                <a:ext cx="360" cy="360"/>
              </p14:xfrm>
            </p:contentPart>
          </mc:Choice>
          <mc:Fallback xmlns=""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C4A4C3C3-8EE9-11D9-5663-C8BF317ACC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99208" y="42830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600CEA32-BCF5-4046-BD3B-9E3ECA0C8750}"/>
                    </a:ext>
                  </a:extLst>
                </p14:cNvPr>
                <p14:cNvContentPartPr/>
                <p14:nvPr/>
              </p14:nvContentPartPr>
              <p14:xfrm>
                <a:off x="8789488" y="4301030"/>
                <a:ext cx="360" cy="4320"/>
              </p14:xfrm>
            </p:contentPart>
          </mc:Choice>
          <mc:Fallback xmlns=""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600CEA32-BCF5-4046-BD3B-9E3ECA0C87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71488" y="4283030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4F2DF95-041D-7CB8-1C00-89D9B7FB99F7}"/>
                    </a:ext>
                  </a:extLst>
                </p14:cNvPr>
                <p14:cNvContentPartPr/>
                <p14:nvPr/>
              </p14:nvContentPartPr>
              <p14:xfrm>
                <a:off x="8785528" y="4320110"/>
                <a:ext cx="3960" cy="360"/>
              </p14:xfrm>
            </p:contentPart>
          </mc:Choice>
          <mc:Fallback xmlns=""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4F2DF95-041D-7CB8-1C00-89D9B7FB99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67528" y="430211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BC0A9E00-D5AA-D190-BF92-6814FB33E9BF}"/>
                    </a:ext>
                  </a:extLst>
                </p14:cNvPr>
                <p14:cNvContentPartPr/>
                <p14:nvPr/>
              </p14:nvContentPartPr>
              <p14:xfrm>
                <a:off x="8751688" y="4347830"/>
                <a:ext cx="11520" cy="6120"/>
              </p14:xfrm>
            </p:contentPart>
          </mc:Choice>
          <mc:Fallback xmlns=""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BC0A9E00-D5AA-D190-BF92-6814FB33E9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33688" y="4329830"/>
                  <a:ext cx="471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14F72998-F265-776C-CAAF-D5B734189FF0}"/>
              </a:ext>
            </a:extLst>
          </p:cNvPr>
          <p:cNvGrpSpPr/>
          <p:nvPr/>
        </p:nvGrpSpPr>
        <p:grpSpPr>
          <a:xfrm>
            <a:off x="8761048" y="3629270"/>
            <a:ext cx="36360" cy="360"/>
            <a:chOff x="8761048" y="3629270"/>
            <a:chExt cx="36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D5510E25-72AE-3E10-8E61-8A1C8CA86B2A}"/>
                    </a:ext>
                  </a:extLst>
                </p14:cNvPr>
                <p14:cNvContentPartPr/>
                <p14:nvPr/>
              </p14:nvContentPartPr>
              <p14:xfrm>
                <a:off x="8761048" y="3629270"/>
                <a:ext cx="360" cy="360"/>
              </p14:xfrm>
            </p:contentPart>
          </mc:Choice>
          <mc:Fallback xmlns=""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D5510E25-72AE-3E10-8E61-8A1C8CA86B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43048" y="36112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9CAB30B6-D85E-98D9-930C-7A4077292927}"/>
                    </a:ext>
                  </a:extLst>
                </p14:cNvPr>
                <p14:cNvContentPartPr/>
                <p14:nvPr/>
              </p14:nvContentPartPr>
              <p14:xfrm>
                <a:off x="8761048" y="3629270"/>
                <a:ext cx="4320" cy="360"/>
              </p14:xfrm>
            </p:contentPart>
          </mc:Choice>
          <mc:Fallback xmlns=""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9CAB30B6-D85E-98D9-930C-7A40772929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43048" y="3611270"/>
                  <a:ext cx="3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CCE499AF-068E-6287-57FB-225F1ADBA528}"/>
                    </a:ext>
                  </a:extLst>
                </p14:cNvPr>
                <p14:cNvContentPartPr/>
                <p14:nvPr/>
              </p14:nvContentPartPr>
              <p14:xfrm>
                <a:off x="8789488" y="3629270"/>
                <a:ext cx="7920" cy="360"/>
              </p14:xfrm>
            </p:contentPart>
          </mc:Choice>
          <mc:Fallback xmlns=""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CCE499AF-068E-6287-57FB-225F1ADBA5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71488" y="3611270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6" name="Tähti: 6-sakarainen 65">
            <a:extLst>
              <a:ext uri="{FF2B5EF4-FFF2-40B4-BE49-F238E27FC236}">
                <a16:creationId xmlns:a16="http://schemas.microsoft.com/office/drawing/2014/main" id="{95B84A8D-5F36-EE35-2271-C9D8DB467674}"/>
              </a:ext>
            </a:extLst>
          </p:cNvPr>
          <p:cNvSpPr/>
          <p:nvPr/>
        </p:nvSpPr>
        <p:spPr>
          <a:xfrm>
            <a:off x="1376417" y="333783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Tähti: 6-sakarainen 66">
            <a:extLst>
              <a:ext uri="{FF2B5EF4-FFF2-40B4-BE49-F238E27FC236}">
                <a16:creationId xmlns:a16="http://schemas.microsoft.com/office/drawing/2014/main" id="{7E6C1528-9279-9F4F-9F84-733DDCCB310F}"/>
              </a:ext>
            </a:extLst>
          </p:cNvPr>
          <p:cNvSpPr/>
          <p:nvPr/>
        </p:nvSpPr>
        <p:spPr>
          <a:xfrm>
            <a:off x="2321098" y="2739401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Tähti: 6-sakarainen 67">
            <a:extLst>
              <a:ext uri="{FF2B5EF4-FFF2-40B4-BE49-F238E27FC236}">
                <a16:creationId xmlns:a16="http://schemas.microsoft.com/office/drawing/2014/main" id="{DBF93896-D485-C76A-AC34-4CD5BB2557B4}"/>
              </a:ext>
            </a:extLst>
          </p:cNvPr>
          <p:cNvSpPr/>
          <p:nvPr/>
        </p:nvSpPr>
        <p:spPr>
          <a:xfrm>
            <a:off x="3616198" y="3429000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Tähti: 6-sakarainen 68">
            <a:extLst>
              <a:ext uri="{FF2B5EF4-FFF2-40B4-BE49-F238E27FC236}">
                <a16:creationId xmlns:a16="http://schemas.microsoft.com/office/drawing/2014/main" id="{BD4EB039-C0A6-5A8A-D7B9-78D959E4C9C3}"/>
              </a:ext>
            </a:extLst>
          </p:cNvPr>
          <p:cNvSpPr/>
          <p:nvPr/>
        </p:nvSpPr>
        <p:spPr>
          <a:xfrm>
            <a:off x="5722963" y="2815248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ähti: 6-sakarainen 69">
            <a:extLst>
              <a:ext uri="{FF2B5EF4-FFF2-40B4-BE49-F238E27FC236}">
                <a16:creationId xmlns:a16="http://schemas.microsoft.com/office/drawing/2014/main" id="{DA656527-8404-494A-2665-F55976B5D27D}"/>
              </a:ext>
            </a:extLst>
          </p:cNvPr>
          <p:cNvSpPr/>
          <p:nvPr/>
        </p:nvSpPr>
        <p:spPr>
          <a:xfrm>
            <a:off x="7507691" y="361503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Tähti: 6-sakarainen 70">
            <a:extLst>
              <a:ext uri="{FF2B5EF4-FFF2-40B4-BE49-F238E27FC236}">
                <a16:creationId xmlns:a16="http://schemas.microsoft.com/office/drawing/2014/main" id="{D73AC3B1-5B89-7A3B-BFD8-25F91991AF48}"/>
              </a:ext>
            </a:extLst>
          </p:cNvPr>
          <p:cNvSpPr/>
          <p:nvPr/>
        </p:nvSpPr>
        <p:spPr>
          <a:xfrm>
            <a:off x="7640418" y="462098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ähti: 6-sakarainen 71">
            <a:extLst>
              <a:ext uri="{FF2B5EF4-FFF2-40B4-BE49-F238E27FC236}">
                <a16:creationId xmlns:a16="http://schemas.microsoft.com/office/drawing/2014/main" id="{818FF555-1148-7D4C-69E1-7AF0472D0AEC}"/>
              </a:ext>
            </a:extLst>
          </p:cNvPr>
          <p:cNvSpPr/>
          <p:nvPr/>
        </p:nvSpPr>
        <p:spPr>
          <a:xfrm>
            <a:off x="8284451" y="4922792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Tähti: 6-sakarainen 72">
            <a:extLst>
              <a:ext uri="{FF2B5EF4-FFF2-40B4-BE49-F238E27FC236}">
                <a16:creationId xmlns:a16="http://schemas.microsoft.com/office/drawing/2014/main" id="{10CAE30C-517E-C060-1812-25B4FFF40E08}"/>
              </a:ext>
            </a:extLst>
          </p:cNvPr>
          <p:cNvSpPr/>
          <p:nvPr/>
        </p:nvSpPr>
        <p:spPr>
          <a:xfrm>
            <a:off x="8601731" y="4180112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ähti: 6-sakarainen 73">
            <a:extLst>
              <a:ext uri="{FF2B5EF4-FFF2-40B4-BE49-F238E27FC236}">
                <a16:creationId xmlns:a16="http://schemas.microsoft.com/office/drawing/2014/main" id="{AFF8A127-E618-57A0-E4EA-365A805E6ABC}"/>
              </a:ext>
            </a:extLst>
          </p:cNvPr>
          <p:cNvSpPr/>
          <p:nvPr/>
        </p:nvSpPr>
        <p:spPr>
          <a:xfrm>
            <a:off x="8573651" y="3568034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Tähti: 6-sakarainen 78">
            <a:extLst>
              <a:ext uri="{FF2B5EF4-FFF2-40B4-BE49-F238E27FC236}">
                <a16:creationId xmlns:a16="http://schemas.microsoft.com/office/drawing/2014/main" id="{CB8D3E14-4633-A2DB-D308-410F0A17EB61}"/>
              </a:ext>
            </a:extLst>
          </p:cNvPr>
          <p:cNvSpPr/>
          <p:nvPr/>
        </p:nvSpPr>
        <p:spPr>
          <a:xfrm>
            <a:off x="8969488" y="2694219"/>
            <a:ext cx="560477" cy="41520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ähti: 6-sakarainen 79">
            <a:extLst>
              <a:ext uri="{FF2B5EF4-FFF2-40B4-BE49-F238E27FC236}">
                <a16:creationId xmlns:a16="http://schemas.microsoft.com/office/drawing/2014/main" id="{205D2532-721A-2441-ACCD-2446C6A81172}"/>
              </a:ext>
            </a:extLst>
          </p:cNvPr>
          <p:cNvSpPr/>
          <p:nvPr/>
        </p:nvSpPr>
        <p:spPr>
          <a:xfrm>
            <a:off x="10639135" y="2620559"/>
            <a:ext cx="703041" cy="49992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0153EB8C-47FE-C9FF-52B5-02FB1251B370}"/>
              </a:ext>
            </a:extLst>
          </p:cNvPr>
          <p:cNvSpPr txBox="1"/>
          <p:nvPr/>
        </p:nvSpPr>
        <p:spPr>
          <a:xfrm>
            <a:off x="9298014" y="3913700"/>
            <a:ext cx="1894342" cy="42166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4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668E82E4-3BF1-D2DB-1C26-6BB34F0A2D35}"/>
                  </a:ext>
                </a:extLst>
              </p14:cNvPr>
              <p14:cNvContentPartPr/>
              <p14:nvPr/>
            </p14:nvContentPartPr>
            <p14:xfrm>
              <a:off x="8658808" y="3470870"/>
              <a:ext cx="28080" cy="22320"/>
            </p14:xfrm>
          </p:contentPart>
        </mc:Choice>
        <mc:Fallback xmlns=""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668E82E4-3BF1-D2DB-1C26-6BB34F0A2D3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40574" y="3452870"/>
                <a:ext cx="64183" cy="57960"/>
              </a:xfrm>
              <a:prstGeom prst="rect">
                <a:avLst/>
              </a:prstGeom>
            </p:spPr>
          </p:pic>
        </mc:Fallback>
      </mc:AlternateContent>
      <p:sp>
        <p:nvSpPr>
          <p:cNvPr id="88" name="Tekstiruutu 87">
            <a:extLst>
              <a:ext uri="{FF2B5EF4-FFF2-40B4-BE49-F238E27FC236}">
                <a16:creationId xmlns:a16="http://schemas.microsoft.com/office/drawing/2014/main" id="{A95FA4CF-9446-C608-40AD-DC17D0C47712}"/>
              </a:ext>
            </a:extLst>
          </p:cNvPr>
          <p:cNvSpPr txBox="1"/>
          <p:nvPr/>
        </p:nvSpPr>
        <p:spPr>
          <a:xfrm>
            <a:off x="3745321" y="699065"/>
            <a:ext cx="595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Oma elämänpolkuni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49F8438-10F1-0314-EF48-4E22EEE15D92}"/>
              </a:ext>
            </a:extLst>
          </p:cNvPr>
          <p:cNvSpPr txBox="1"/>
          <p:nvPr/>
        </p:nvSpPr>
        <p:spPr>
          <a:xfrm>
            <a:off x="1147432" y="5627002"/>
            <a:ext cx="472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/>
              <a:t>Lisää ja poista tekstiruutuja </a:t>
            </a:r>
          </a:p>
          <a:p>
            <a:r>
              <a:rPr lang="fi-FI" b="1" i="1" dirty="0"/>
              <a:t>sekä tähtiä tarpeen mukaan! Tai lisää </a:t>
            </a:r>
            <a:r>
              <a:rPr lang="fi-FI" b="1" i="1"/>
              <a:t>jotain aivan muuta </a:t>
            </a:r>
            <a:r>
              <a:rPr lang="fi-FI" b="1" i="1">
                <a:sym typeface="Wingdings" panose="05000000000000000000" pitchFamily="2" charset="2"/>
              </a:rPr>
              <a:t> </a:t>
            </a:r>
            <a:endParaRPr lang="fi-FI" b="1" i="1" dirty="0"/>
          </a:p>
        </p:txBody>
      </p:sp>
      <p:sp>
        <p:nvSpPr>
          <p:cNvPr id="3" name="Tähti: 6-sakarainen 2">
            <a:extLst>
              <a:ext uri="{FF2B5EF4-FFF2-40B4-BE49-F238E27FC236}">
                <a16:creationId xmlns:a16="http://schemas.microsoft.com/office/drawing/2014/main" id="{E9581159-7E6B-D4B6-E2D8-81320DED8BE7}"/>
              </a:ext>
            </a:extLst>
          </p:cNvPr>
          <p:cNvSpPr/>
          <p:nvPr/>
        </p:nvSpPr>
        <p:spPr>
          <a:xfrm>
            <a:off x="525075" y="5659841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8311954-4AC7-AC65-89D2-5591C50247B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06" y="7328"/>
            <a:ext cx="1895483" cy="12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0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158</Words>
  <Application>Microsoft Office PowerPoint</Application>
  <PresentationFormat>Laajakuva</PresentationFormat>
  <Paragraphs>39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komet</vt:lpstr>
      <vt:lpstr>Office-teema</vt:lpstr>
      <vt:lpstr>Kirjoita elämänpolkutehtävään omia elämänvaihteitasi ja -kokemuksia, jotka ovat olleet sinulle erityisen merkityksellisiä: </vt:lpstr>
      <vt:lpstr>PowerPoint-esitys</vt:lpstr>
      <vt:lpstr>PowerPoint-esitys</vt:lpstr>
    </vt:vector>
  </TitlesOfParts>
  <Company>University of 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Marjo Vilppola</dc:creator>
  <cp:lastModifiedBy>Nikkanen Vilma</cp:lastModifiedBy>
  <cp:revision>4</cp:revision>
  <dcterms:created xsi:type="dcterms:W3CDTF">2023-03-09T10:45:00Z</dcterms:created>
  <dcterms:modified xsi:type="dcterms:W3CDTF">2023-07-28T07:50:44Z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2023-07-27T12:10:10Z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5454acdb-9c3b-4995-b43f-6fc1700954c9</vt:lpwstr>
  </property>
  <property fmtid="{D5CDD505-2E9C-101B-9397-08002B2CF9AE}" pid="8" name="MSIP_Label_e7f2b28d-54cf-44b6-aad9-6a2b7fb652a6_ContentBits">
    <vt:lpwstr>0</vt:lpwstr>
  </property>
</Properties>
</file>